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de-DE"/>
    </a:defPPr>
    <a:lvl1pPr algn="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CA82"/>
    <a:srgbClr val="91AC6B"/>
    <a:srgbClr val="41BEFF"/>
    <a:srgbClr val="0099FF"/>
    <a:srgbClr val="CA213F"/>
    <a:srgbClr val="E53418"/>
    <a:srgbClr val="FF8000"/>
    <a:srgbClr val="0065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134" d="100"/>
          <a:sy n="134" d="100"/>
        </p:scale>
        <p:origin x="-1002" y="-72"/>
      </p:cViewPr>
      <p:guideLst>
        <p:guide orient="horz" pos="106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08000" y="169863"/>
            <a:ext cx="337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91000" y="1698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B8682F5A-9025-5143-B95A-464527BD45C7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00069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24B126A-EBFB-3945-B395-849A2AAB6EE9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07213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-65" charset="-128"/>
        <a:cs typeface="ＭＳ Ｐゴシック" pitchFamily="1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20700" y="2735860"/>
            <a:ext cx="8128000" cy="1295400"/>
          </a:xfrm>
        </p:spPr>
        <p:txBody>
          <a:bodyPr/>
          <a:lstStyle>
            <a:lvl1pPr algn="ctr">
              <a:defRPr sz="3200" b="0">
                <a:solidFill>
                  <a:schemeClr val="bg2"/>
                </a:solidFill>
              </a:defRPr>
            </a:lvl1pPr>
          </a:lstStyle>
          <a:p>
            <a:r>
              <a:rPr lang="en-US" noProof="0" dirty="0" err="1" smtClean="0"/>
              <a:t>Titelmasterformat</a:t>
            </a:r>
            <a:r>
              <a:rPr lang="en-US" noProof="0" dirty="0" smtClean="0"/>
              <a:t> </a:t>
            </a:r>
            <a:r>
              <a:rPr lang="en-US" noProof="0" dirty="0" err="1" smtClean="0"/>
              <a:t>durch</a:t>
            </a:r>
            <a:r>
              <a:rPr lang="en-US" noProof="0" dirty="0" smtClean="0"/>
              <a:t> </a:t>
            </a:r>
            <a:r>
              <a:rPr lang="en-US" noProof="0" dirty="0" err="1" smtClean="0"/>
              <a:t>Klicken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20700" y="4336060"/>
            <a:ext cx="8128000" cy="1752600"/>
          </a:xfrm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r>
              <a:rPr lang="en-US" noProof="0" dirty="0" err="1" smtClean="0"/>
              <a:t>Formatvorlage</a:t>
            </a:r>
            <a:r>
              <a:rPr lang="en-US" noProof="0" dirty="0" smtClean="0"/>
              <a:t> des </a:t>
            </a:r>
            <a:r>
              <a:rPr lang="en-US" noProof="0" dirty="0" err="1" smtClean="0"/>
              <a:t>Untertitelmasters</a:t>
            </a:r>
            <a:r>
              <a:rPr lang="en-US" noProof="0" dirty="0" smtClean="0"/>
              <a:t> </a:t>
            </a:r>
            <a:r>
              <a:rPr lang="en-US" noProof="0" dirty="0" err="1" smtClean="0"/>
              <a:t>durch</a:t>
            </a:r>
            <a:r>
              <a:rPr lang="en-US" noProof="0" dirty="0" smtClean="0"/>
              <a:t> </a:t>
            </a:r>
            <a:r>
              <a:rPr lang="en-US" noProof="0" dirty="0" err="1" smtClean="0"/>
              <a:t>Klicken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508000" y="6400800"/>
            <a:ext cx="8153400" cy="304800"/>
          </a:xfrm>
        </p:spPr>
        <p:txBody>
          <a:bodyPr anchor="t"/>
          <a:lstStyle>
            <a:lvl1pPr>
              <a:defRPr/>
            </a:lvl1pPr>
          </a:lstStyle>
          <a:p>
            <a:endParaRPr lang="en-US" noProof="0" dirty="0"/>
          </a:p>
        </p:txBody>
      </p:sp>
      <p:pic>
        <p:nvPicPr>
          <p:cNvPr id="10" name="Bild 9" descr="LS_Medientechnik_OS_Blau_RGB.wmf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277" y="420121"/>
            <a:ext cx="546137" cy="546137"/>
          </a:xfrm>
          <a:prstGeom prst="rect">
            <a:avLst/>
          </a:prstGeom>
        </p:spPr>
      </p:pic>
      <p:pic>
        <p:nvPicPr>
          <p:cNvPr id="12" name="Picture 29" descr="U:\Logos und Grafiken\TUMLogo_oZ_Vollfl_blau_RGB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4920" y="423276"/>
            <a:ext cx="1026072" cy="541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4531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noProof="0" dirty="0" err="1" smtClean="0"/>
              <a:t>Titelmasterformat</a:t>
            </a:r>
            <a:r>
              <a:rPr lang="en-US" noProof="0" dirty="0" smtClean="0"/>
              <a:t> </a:t>
            </a:r>
            <a:r>
              <a:rPr lang="en-US" noProof="0" dirty="0" err="1" smtClean="0"/>
              <a:t>durch</a:t>
            </a:r>
            <a:r>
              <a:rPr lang="en-US" noProof="0" dirty="0" smtClean="0"/>
              <a:t> </a:t>
            </a:r>
            <a:r>
              <a:rPr lang="en-US" noProof="0" dirty="0" err="1" smtClean="0"/>
              <a:t>Klicken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</a:lstStyle>
          <a:p>
            <a:pPr lvl="0"/>
            <a:r>
              <a:rPr lang="en-US" noProof="0" dirty="0" err="1" smtClean="0"/>
              <a:t>Textmasterformate</a:t>
            </a:r>
            <a:r>
              <a:rPr lang="en-US" noProof="0" dirty="0" smtClean="0"/>
              <a:t> </a:t>
            </a:r>
            <a:r>
              <a:rPr lang="en-US" noProof="0" dirty="0" err="1" smtClean="0"/>
              <a:t>durch</a:t>
            </a:r>
            <a:r>
              <a:rPr lang="en-US" noProof="0" dirty="0" smtClean="0"/>
              <a:t> </a:t>
            </a:r>
            <a:r>
              <a:rPr lang="en-US" noProof="0" dirty="0" err="1" smtClean="0"/>
              <a:t>Klicken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 smtClean="0"/>
          </a:p>
          <a:p>
            <a:pPr lvl="1"/>
            <a:r>
              <a:rPr lang="en-US" noProof="0" dirty="0" err="1" smtClean="0"/>
              <a:t>Zweite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Dritte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3"/>
            <a:r>
              <a:rPr lang="en-US" noProof="0" dirty="0" err="1" smtClean="0"/>
              <a:t>Vierte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4"/>
            <a:r>
              <a:rPr lang="en-US" noProof="0" dirty="0" err="1" smtClean="0"/>
              <a:t>Fünfte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608F0F-3717-0942-9241-E6563A14553B}" type="datetime1">
              <a:rPr lang="en-US" noProof="0" smtClean="0"/>
              <a:pPr/>
              <a:t>10/1/2014</a:t>
            </a:fld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noProof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CC94CD-1FE7-0C44-80F4-2964C2C99554}" type="slidenum">
              <a:rPr lang="en-US" noProof="0" smtClean="0"/>
              <a:pPr/>
              <a:t>‹Nr.›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785259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 baseline="0"/>
            </a:lvl1pPr>
          </a:lstStyle>
          <a:p>
            <a:r>
              <a:rPr lang="en-US" noProof="0" dirty="0" err="1" smtClean="0"/>
              <a:t>Titelmasterformat</a:t>
            </a:r>
            <a:r>
              <a:rPr lang="en-US" noProof="0" dirty="0" smtClean="0"/>
              <a:t> </a:t>
            </a:r>
            <a:r>
              <a:rPr lang="en-US" noProof="0" dirty="0" err="1" smtClean="0"/>
              <a:t>durch</a:t>
            </a:r>
            <a:r>
              <a:rPr lang="en-US" noProof="0" dirty="0" smtClean="0"/>
              <a:t> </a:t>
            </a:r>
            <a:r>
              <a:rPr lang="en-US" noProof="0" dirty="0" err="1" smtClean="0"/>
              <a:t>Klicken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8000" y="1692275"/>
            <a:ext cx="3987800" cy="4479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 err="1" smtClean="0"/>
              <a:t>Textmasterformate</a:t>
            </a:r>
            <a:r>
              <a:rPr lang="en-US" noProof="0" dirty="0" smtClean="0"/>
              <a:t> </a:t>
            </a:r>
            <a:r>
              <a:rPr lang="en-US" noProof="0" dirty="0" err="1" smtClean="0"/>
              <a:t>durch</a:t>
            </a:r>
            <a:r>
              <a:rPr lang="en-US" noProof="0" dirty="0" smtClean="0"/>
              <a:t> </a:t>
            </a:r>
            <a:r>
              <a:rPr lang="en-US" noProof="0" dirty="0" err="1" smtClean="0"/>
              <a:t>Klicken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 smtClean="0"/>
          </a:p>
          <a:p>
            <a:pPr lvl="1"/>
            <a:r>
              <a:rPr lang="en-US" noProof="0" dirty="0" err="1" smtClean="0"/>
              <a:t>Zweite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Dritte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3"/>
            <a:r>
              <a:rPr lang="en-US" noProof="0" dirty="0" err="1" smtClean="0"/>
              <a:t>Vierte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4"/>
            <a:r>
              <a:rPr lang="en-US" noProof="0" dirty="0" err="1" smtClean="0"/>
              <a:t>Fünfte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92275"/>
            <a:ext cx="3987800" cy="4479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 err="1" smtClean="0"/>
              <a:t>Textmasterformate</a:t>
            </a:r>
            <a:r>
              <a:rPr lang="en-US" noProof="0" dirty="0" smtClean="0"/>
              <a:t> </a:t>
            </a:r>
            <a:r>
              <a:rPr lang="en-US" noProof="0" dirty="0" err="1" smtClean="0"/>
              <a:t>durch</a:t>
            </a:r>
            <a:r>
              <a:rPr lang="en-US" noProof="0" dirty="0" smtClean="0"/>
              <a:t> </a:t>
            </a:r>
            <a:r>
              <a:rPr lang="en-US" noProof="0" dirty="0" err="1" smtClean="0"/>
              <a:t>Klicken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 smtClean="0"/>
          </a:p>
          <a:p>
            <a:pPr lvl="1"/>
            <a:r>
              <a:rPr lang="en-US" noProof="0" dirty="0" err="1" smtClean="0"/>
              <a:t>Zweite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Dritte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3"/>
            <a:r>
              <a:rPr lang="en-US" noProof="0" dirty="0" err="1" smtClean="0"/>
              <a:t>Vierte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4"/>
            <a:r>
              <a:rPr lang="en-US" noProof="0" dirty="0" err="1" smtClean="0"/>
              <a:t>Fünfte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83E054-FA98-0D4D-A84E-988AA305B92A}" type="datetime1">
              <a:rPr lang="en-US" noProof="0" smtClean="0"/>
              <a:pPr/>
              <a:t>10/1/2014</a:t>
            </a:fld>
            <a:endParaRPr lang="en-US" noProof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noProof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EA83A0-A104-9441-ACE9-BF30B05124E9}" type="slidenum">
              <a:rPr lang="en-US" noProof="0" smtClean="0"/>
              <a:pPr/>
              <a:t>‹Nr.›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611570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w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849790"/>
            <a:ext cx="8128000" cy="60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err="1" smtClean="0"/>
              <a:t>Mastertitelformat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701800"/>
            <a:ext cx="8128000" cy="447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err="1" smtClean="0"/>
              <a:t>Mastertextformat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 smtClean="0"/>
          </a:p>
          <a:p>
            <a:pPr lvl="1"/>
            <a:r>
              <a:rPr lang="en-US" noProof="0" dirty="0" err="1" smtClean="0"/>
              <a:t>Zweite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Dritte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3"/>
            <a:r>
              <a:rPr lang="en-US" noProof="0" dirty="0" err="1" smtClean="0"/>
              <a:t>Vierte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4"/>
            <a:r>
              <a:rPr lang="en-US" noProof="0" dirty="0" err="1" smtClean="0"/>
              <a:t>Fünfte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8001" y="6400800"/>
            <a:ext cx="121075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fld id="{35369418-08C0-BE43-AA9B-AD0B2EE4ADC5}" type="datetime1">
              <a:rPr lang="en-US" smtClean="0"/>
              <a:pPr/>
              <a:t>10/1/2014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86114" y="6400800"/>
            <a:ext cx="516580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38376" y="6400800"/>
            <a:ext cx="119762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fld id="{4E0006A5-54B2-7248-935D-336FE5B38FBE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2" name="Text Box 18"/>
          <p:cNvSpPr txBox="1">
            <a:spLocks noChangeArrowheads="1"/>
          </p:cNvSpPr>
          <p:nvPr userDrawn="1"/>
        </p:nvSpPr>
        <p:spPr bwMode="auto">
          <a:xfrm>
            <a:off x="6224653" y="479425"/>
            <a:ext cx="1846197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900" b="0" noProof="0" dirty="0" err="1" smtClean="0">
                <a:solidFill>
                  <a:schemeClr val="bg2"/>
                </a:solidFill>
              </a:rPr>
              <a:t>Technische</a:t>
            </a:r>
            <a:r>
              <a:rPr lang="en-US" sz="900" b="0" noProof="0" dirty="0" smtClean="0">
                <a:solidFill>
                  <a:schemeClr val="bg2"/>
                </a:solidFill>
              </a:rPr>
              <a:t> </a:t>
            </a:r>
            <a:r>
              <a:rPr lang="en-US" sz="900" b="0" noProof="0" dirty="0" err="1" smtClean="0">
                <a:solidFill>
                  <a:schemeClr val="bg2"/>
                </a:solidFill>
              </a:rPr>
              <a:t>Universität</a:t>
            </a:r>
            <a:r>
              <a:rPr lang="en-US" sz="900" b="0" noProof="0" dirty="0" smtClean="0">
                <a:solidFill>
                  <a:schemeClr val="bg2"/>
                </a:solidFill>
              </a:rPr>
              <a:t> </a:t>
            </a:r>
            <a:r>
              <a:rPr lang="en-US" sz="900" b="0" noProof="0" dirty="0" err="1" smtClean="0">
                <a:solidFill>
                  <a:schemeClr val="bg2"/>
                </a:solidFill>
              </a:rPr>
              <a:t>München</a:t>
            </a:r>
            <a:endParaRPr lang="en-US" sz="900" b="0" noProof="0" dirty="0">
              <a:solidFill>
                <a:schemeClr val="bg2"/>
              </a:solidFill>
            </a:endParaRPr>
          </a:p>
        </p:txBody>
      </p:sp>
      <p:sp>
        <p:nvSpPr>
          <p:cNvPr id="14" name="Line 23"/>
          <p:cNvSpPr>
            <a:spLocks noChangeShapeType="1"/>
          </p:cNvSpPr>
          <p:nvPr userDrawn="1"/>
        </p:nvSpPr>
        <p:spPr bwMode="auto">
          <a:xfrm>
            <a:off x="0" y="6324600"/>
            <a:ext cx="9144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b="0" noProof="0">
              <a:latin typeface="Arial" pitchFamily="34" charset="0"/>
              <a:ea typeface="ＭＳ Ｐゴシック" pitchFamily="18" charset="-128"/>
              <a:cs typeface="ＭＳ Ｐゴシック" pitchFamily="18" charset="-128"/>
            </a:endParaRPr>
          </a:p>
        </p:txBody>
      </p:sp>
      <p:sp>
        <p:nvSpPr>
          <p:cNvPr id="16" name="Line 22"/>
          <p:cNvSpPr>
            <a:spLocks noChangeShapeType="1"/>
          </p:cNvSpPr>
          <p:nvPr userDrawn="1"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b="0" noProof="0">
              <a:latin typeface="Arial" pitchFamily="34" charset="0"/>
              <a:ea typeface="ＭＳ Ｐゴシック" pitchFamily="18" charset="-128"/>
              <a:cs typeface="ＭＳ Ｐゴシック" pitchFamily="18" charset="-128"/>
            </a:endParaRPr>
          </a:p>
        </p:txBody>
      </p:sp>
      <p:pic>
        <p:nvPicPr>
          <p:cNvPr id="2" name="Bild 1" descr="LS_Medientechnik_OS_Blau_RGB.wmf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511" y="286445"/>
            <a:ext cx="362833" cy="362833"/>
          </a:xfrm>
          <a:prstGeom prst="rect">
            <a:avLst/>
          </a:prstGeom>
        </p:spPr>
      </p:pic>
      <p:sp>
        <p:nvSpPr>
          <p:cNvPr id="13" name="Text Box 18"/>
          <p:cNvSpPr txBox="1">
            <a:spLocks noChangeArrowheads="1"/>
          </p:cNvSpPr>
          <p:nvPr userDrawn="1"/>
        </p:nvSpPr>
        <p:spPr bwMode="auto">
          <a:xfrm>
            <a:off x="866990" y="335830"/>
            <a:ext cx="19039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900" b="0" noProof="0" dirty="0" smtClean="0">
                <a:solidFill>
                  <a:schemeClr val="bg2"/>
                </a:solidFill>
              </a:rPr>
              <a:t>Chair of Media </a:t>
            </a:r>
            <a:r>
              <a:rPr lang="en-US" sz="900" b="0" noProof="0" dirty="0" smtClean="0">
                <a:solidFill>
                  <a:schemeClr val="bg2"/>
                </a:solidFill>
              </a:rPr>
              <a:t>Technology</a:t>
            </a:r>
          </a:p>
          <a:p>
            <a:pPr algn="l"/>
            <a:r>
              <a:rPr lang="en-US" sz="900" b="0" noProof="0" dirty="0" smtClean="0">
                <a:solidFill>
                  <a:schemeClr val="bg2"/>
                </a:solidFill>
              </a:rPr>
              <a:t>Prof. Dr.-</a:t>
            </a:r>
            <a:r>
              <a:rPr lang="en-US" sz="900" b="0" noProof="0" dirty="0" err="1" smtClean="0">
                <a:solidFill>
                  <a:schemeClr val="bg2"/>
                </a:solidFill>
              </a:rPr>
              <a:t>Ing</a:t>
            </a:r>
            <a:r>
              <a:rPr lang="en-US" sz="900" b="0" noProof="0" dirty="0" smtClean="0">
                <a:solidFill>
                  <a:schemeClr val="bg2"/>
                </a:solidFill>
              </a:rPr>
              <a:t>. </a:t>
            </a:r>
            <a:r>
              <a:rPr lang="en-US" sz="900" b="0" noProof="0" dirty="0" err="1" smtClean="0">
                <a:solidFill>
                  <a:schemeClr val="bg2"/>
                </a:solidFill>
              </a:rPr>
              <a:t>Eckehard</a:t>
            </a:r>
            <a:r>
              <a:rPr lang="en-US" sz="900" b="0" noProof="0" dirty="0" smtClean="0">
                <a:solidFill>
                  <a:schemeClr val="bg2"/>
                </a:solidFill>
              </a:rPr>
              <a:t> Steinbach</a:t>
            </a:r>
            <a:endParaRPr lang="en-US" sz="900" b="0" noProof="0" dirty="0">
              <a:solidFill>
                <a:schemeClr val="bg2"/>
              </a:solidFill>
            </a:endParaRPr>
          </a:p>
        </p:txBody>
      </p:sp>
      <p:pic>
        <p:nvPicPr>
          <p:cNvPr id="42" name="Picture 29" descr="U:\Logos und Grafiken\TUMLogo_oZ_Vollfl_blau_RGB.png"/>
          <p:cNvPicPr>
            <a:picLocks noChangeAspect="1" noChangeArrowheads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9778" y="325438"/>
            <a:ext cx="604440" cy="319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3" r:id="rId2"/>
    <p:sldLayoutId id="2147483694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0">
          <a:solidFill>
            <a:schemeClr val="tx1"/>
          </a:solidFill>
          <a:latin typeface="+mj-lt"/>
          <a:ea typeface="ＭＳ Ｐゴシック" pitchFamily="-65" charset="-128"/>
          <a:cs typeface="ＭＳ Ｐゴシック" pitchFamily="18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  <a:ea typeface="ＭＳ Ｐゴシック" pitchFamily="-65" charset="-128"/>
          <a:cs typeface="ＭＳ Ｐゴシック" pitchFamily="1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  <a:ea typeface="ＭＳ Ｐゴシック" pitchFamily="-65" charset="-128"/>
          <a:cs typeface="ＭＳ Ｐゴシック" pitchFamily="1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  <a:ea typeface="ＭＳ Ｐゴシック" pitchFamily="-65" charset="-128"/>
          <a:cs typeface="ＭＳ Ｐゴシック" pitchFamily="1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  <a:ea typeface="ＭＳ Ｐゴシック" pitchFamily="-65" charset="-128"/>
          <a:cs typeface="ＭＳ Ｐゴシック" pitchFamily="1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</a:defRPr>
      </a:lvl9pPr>
    </p:titleStyle>
    <p:bodyStyle>
      <a:lvl1pPr marL="266700" indent="-2667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charset="2"/>
        <a:buChar char="§"/>
        <a:defRPr sz="2000" b="0">
          <a:solidFill>
            <a:schemeClr val="tx1"/>
          </a:solidFill>
          <a:latin typeface="+mn-lt"/>
          <a:ea typeface="ＭＳ Ｐゴシック" pitchFamily="-65" charset="-128"/>
          <a:cs typeface="ＭＳ Ｐゴシック" pitchFamily="18" charset="-128"/>
        </a:defRPr>
      </a:lvl1pPr>
      <a:lvl2pPr marL="534988" indent="-268288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Lucida Grande"/>
        <a:buChar char="□"/>
        <a:defRPr sz="2000" b="0">
          <a:solidFill>
            <a:schemeClr val="tx1"/>
          </a:solidFill>
          <a:latin typeface="+mn-lt"/>
          <a:ea typeface="ＭＳ Ｐゴシック" pitchFamily="-65" charset="-128"/>
        </a:defRPr>
      </a:lvl2pPr>
      <a:lvl3pPr marL="801688" indent="-2667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Lucida Grande"/>
        <a:buChar char="□"/>
        <a:defRPr sz="2000" b="0">
          <a:solidFill>
            <a:schemeClr val="tx1"/>
          </a:solidFill>
          <a:latin typeface="+mn-lt"/>
          <a:ea typeface="ＭＳ Ｐゴシック" pitchFamily="-65" charset="-128"/>
        </a:defRPr>
      </a:lvl3pPr>
      <a:lvl4pPr marL="1079500" indent="-27781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Lucida Grande"/>
        <a:buChar char="□"/>
        <a:defRPr sz="2000" b="0">
          <a:solidFill>
            <a:schemeClr val="tx1"/>
          </a:solidFill>
          <a:latin typeface="+mn-lt"/>
          <a:ea typeface="ＭＳ Ｐゴシック" pitchFamily="-65" charset="-128"/>
        </a:defRPr>
      </a:lvl4pPr>
      <a:lvl5pPr marL="1346200" indent="-2667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Lucida Grande"/>
        <a:buChar char="□"/>
        <a:defRPr sz="2000" b="0">
          <a:solidFill>
            <a:schemeClr val="tx1"/>
          </a:solidFill>
          <a:latin typeface="+mn-lt"/>
          <a:ea typeface="ＭＳ Ｐゴシック" pitchFamily="-65" charset="-128"/>
        </a:defRPr>
      </a:lvl5pPr>
      <a:lvl6pPr marL="2438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895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352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10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UM_Vorlage_hellblau">
  <a:themeElements>
    <a:clrScheme name="Leere Präsentation 1">
      <a:dk1>
        <a:srgbClr val="000000"/>
      </a:dk1>
      <a:lt1>
        <a:srgbClr val="FFFFFF"/>
      </a:lt1>
      <a:dk2>
        <a:srgbClr val="0065BD"/>
      </a:dk2>
      <a:lt2>
        <a:srgbClr val="005293"/>
      </a:lt2>
      <a:accent1>
        <a:srgbClr val="A2AD00"/>
      </a:accent1>
      <a:accent2>
        <a:srgbClr val="E37222"/>
      </a:accent2>
      <a:accent3>
        <a:srgbClr val="AAB8DB"/>
      </a:accent3>
      <a:accent4>
        <a:srgbClr val="DADADA"/>
      </a:accent4>
      <a:accent5>
        <a:srgbClr val="CED3AA"/>
      </a:accent5>
      <a:accent6>
        <a:srgbClr val="CE671E"/>
      </a:accent6>
      <a:hlink>
        <a:srgbClr val="DAD7CB"/>
      </a:hlink>
      <a:folHlink>
        <a:srgbClr val="9C9D9F"/>
      </a:folHlink>
    </a:clrScheme>
    <a:fontScheme name="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65BD"/>
        </a:dk2>
        <a:lt2>
          <a:srgbClr val="005293"/>
        </a:lt2>
        <a:accent1>
          <a:srgbClr val="A2AD00"/>
        </a:accent1>
        <a:accent2>
          <a:srgbClr val="E37222"/>
        </a:accent2>
        <a:accent3>
          <a:srgbClr val="AAB8DB"/>
        </a:accent3>
        <a:accent4>
          <a:srgbClr val="DADADA"/>
        </a:accent4>
        <a:accent5>
          <a:srgbClr val="CED3AA"/>
        </a:accent5>
        <a:accent6>
          <a:srgbClr val="CE671E"/>
        </a:accent6>
        <a:hlink>
          <a:srgbClr val="DAD7CB"/>
        </a:hlink>
        <a:folHlink>
          <a:srgbClr val="9C9D9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Bildschirmpräsentation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TUM_Vorlage_hellblau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support</dc:creator>
  <cp:lastModifiedBy>Schuwerk, Clemens</cp:lastModifiedBy>
  <cp:revision>12</cp:revision>
  <dcterms:created xsi:type="dcterms:W3CDTF">2009-06-05T15:14:26Z</dcterms:created>
  <dcterms:modified xsi:type="dcterms:W3CDTF">2014-10-01T15:01:51Z</dcterms:modified>
</cp:coreProperties>
</file>