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829" r:id="rId1"/>
  </p:sldMasterIdLst>
  <p:notesMasterIdLst>
    <p:notesMasterId r:id="rId20"/>
  </p:notesMasterIdLst>
  <p:handoutMasterIdLst>
    <p:handoutMasterId r:id="rId21"/>
  </p:handoutMasterIdLst>
  <p:sldIdLst>
    <p:sldId id="257" r:id="rId2"/>
    <p:sldId id="267" r:id="rId3"/>
    <p:sldId id="268" r:id="rId4"/>
    <p:sldId id="278" r:id="rId5"/>
    <p:sldId id="279" r:id="rId6"/>
    <p:sldId id="283" r:id="rId7"/>
    <p:sldId id="284" r:id="rId8"/>
    <p:sldId id="285" r:id="rId9"/>
    <p:sldId id="263" r:id="rId10"/>
    <p:sldId id="270" r:id="rId11"/>
    <p:sldId id="281" r:id="rId12"/>
    <p:sldId id="273" r:id="rId13"/>
    <p:sldId id="271" r:id="rId14"/>
    <p:sldId id="282" r:id="rId15"/>
    <p:sldId id="275" r:id="rId16"/>
    <p:sldId id="274" r:id="rId17"/>
    <p:sldId id="276" r:id="rId18"/>
    <p:sldId id="264" r:id="rId19"/>
  </p:sldIdLst>
  <p:sldSz cx="9144000" cy="5143500" type="screen16x9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5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Sebastian Kopp" initials="SK" lastIdx="8" clrIdx="6">
    <p:extLst>
      <p:ext uri="{19B8F6BF-5375-455C-9EA6-DF929625EA0E}">
        <p15:presenceInfo xmlns:p15="http://schemas.microsoft.com/office/powerpoint/2012/main" userId="S::sebastian.kopp@oberpfalzmedien.de::ecc8efb1-418f-45c8-b76a-01ac438b20fe" providerId="AD"/>
      </p:ext>
    </p:extLst>
  </p:cmAuthor>
  <p:cmAuthor id="1" name="Anna Ranftl" initials="AR" lastIdx="12" clrIdx="0">
    <p:extLst>
      <p:ext uri="{19B8F6BF-5375-455C-9EA6-DF929625EA0E}">
        <p15:presenceInfo xmlns:p15="http://schemas.microsoft.com/office/powerpoint/2012/main" userId="S::ranftl@ediundsepp.de::9ea9b513-87b2-4411-99ac-18bc9c913a53" providerId="AD"/>
      </p:ext>
    </p:extLst>
  </p:cmAuthor>
  <p:cmAuthor id="2" name="Mohammadpour, Lilian" initials="ML" lastIdx="19" clrIdx="1"/>
  <p:cmAuthor id="3" name="Barbara Kraus" initials="BK" lastIdx="40" clrIdx="2">
    <p:extLst>
      <p:ext uri="{19B8F6BF-5375-455C-9EA6-DF929625EA0E}">
        <p15:presenceInfo xmlns:p15="http://schemas.microsoft.com/office/powerpoint/2012/main" userId="S-1-5-21-3086179489-1128324796-2937652225-192009" providerId="AD"/>
      </p:ext>
    </p:extLst>
  </p:cmAuthor>
  <p:cmAuthor id="4" name="Kraus, Barbara" initials="KB" lastIdx="5" clrIdx="3">
    <p:extLst>
      <p:ext uri="{19B8F6BF-5375-455C-9EA6-DF929625EA0E}">
        <p15:presenceInfo xmlns:p15="http://schemas.microsoft.com/office/powerpoint/2012/main" userId="Kraus, Barbara" providerId="None"/>
      </p:ext>
    </p:extLst>
  </p:cmAuthor>
  <p:cmAuthor id="5" name="Spreng, Martina" initials="SM" lastIdx="14" clrIdx="4">
    <p:extLst>
      <p:ext uri="{19B8F6BF-5375-455C-9EA6-DF929625EA0E}">
        <p15:presenceInfo xmlns:p15="http://schemas.microsoft.com/office/powerpoint/2012/main" userId="S-1-5-21-1499261727-55176102-3529509929-255037" providerId="AD"/>
      </p:ext>
    </p:extLst>
  </p:cmAuthor>
  <p:cmAuthor id="6" name="Ramona Kloning" initials="RK" lastIdx="7" clrIdx="5">
    <p:extLst>
      <p:ext uri="{19B8F6BF-5375-455C-9EA6-DF929625EA0E}">
        <p15:presenceInfo xmlns:p15="http://schemas.microsoft.com/office/powerpoint/2012/main" userId="S::ramona.kloning@oberpfalzmedien.de::2a580e36-6f60-4248-8bf0-9ee43ca8f2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C00"/>
    <a:srgbClr val="FCEA10"/>
    <a:srgbClr val="005293"/>
    <a:srgbClr val="7263A9"/>
    <a:srgbClr val="DAD6EC"/>
    <a:srgbClr val="F8F8F8"/>
    <a:srgbClr val="080808"/>
    <a:srgbClr val="C0C0C0"/>
    <a:srgbClr val="E372CA"/>
    <a:srgbClr val="98C6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Designformatvorlage 1 - Akz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E269D01E-BC32-4049-B463-5C60D7B0CCD2}" styleName="Designformatvorlage 2 - Akz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Helle Formatvorlage 3 - Akz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Helle Formatvorlage 2 - Akz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EC20E35-A176-4012-BC5E-935CFFF8708E}" styleName="Mittlere Formatvorlag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4C1A8A3-306A-4EB7-A6B1-4F7E0EB9C5D6}" styleName="Mittlere Formatvorlage 3 - Akz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285" autoAdjust="0"/>
    <p:restoredTop sz="96357" autoAdjust="0"/>
  </p:normalViewPr>
  <p:slideViewPr>
    <p:cSldViewPr>
      <p:cViewPr varScale="1">
        <p:scale>
          <a:sx n="162" d="100"/>
          <a:sy n="162" d="100"/>
        </p:scale>
        <p:origin x="568" y="192"/>
      </p:cViewPr>
      <p:guideLst>
        <p:guide orient="horz" pos="35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4026" y="96"/>
      </p:cViewPr>
      <p:guideLst>
        <p:guide orient="horz" pos="3127"/>
        <p:guide pos="2142"/>
      </p:guideLst>
    </p:cSldViewPr>
  </p:notesViewPr>
  <p:gridSpacing cx="287999" cy="28799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3"/>
          </a:xfrm>
          <a:prstGeom prst="rect">
            <a:avLst/>
          </a:prstGeom>
        </p:spPr>
        <p:txBody>
          <a:bodyPr vert="horz" lIns="91443" tIns="45721" rIns="91443" bIns="4572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6" y="0"/>
            <a:ext cx="2945659" cy="496333"/>
          </a:xfrm>
          <a:prstGeom prst="rect">
            <a:avLst/>
          </a:prstGeom>
        </p:spPr>
        <p:txBody>
          <a:bodyPr vert="horz" lIns="91443" tIns="45721" rIns="91443" bIns="4572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0751376-2EB8-4403-B858-305A8AAA6B01}" type="datetimeFigureOut">
              <a:rPr lang="en-GB"/>
              <a:pPr>
                <a:defRPr/>
              </a:pPr>
              <a:t>24/03/2025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3" y="9428582"/>
            <a:ext cx="2945659" cy="496333"/>
          </a:xfrm>
          <a:prstGeom prst="rect">
            <a:avLst/>
          </a:prstGeom>
        </p:spPr>
        <p:txBody>
          <a:bodyPr vert="horz" lIns="91443" tIns="45721" rIns="91443" bIns="4572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6" y="9428582"/>
            <a:ext cx="2945659" cy="496333"/>
          </a:xfrm>
          <a:prstGeom prst="rect">
            <a:avLst/>
          </a:prstGeom>
        </p:spPr>
        <p:txBody>
          <a:bodyPr vert="horz" lIns="91443" tIns="45721" rIns="91443" bIns="4572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2C15F7A-46C6-4AD2-BFEC-842DCCCC19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9095734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3126" userDrawn="1">
          <p15:clr>
            <a:srgbClr val="F26B43"/>
          </p15:clr>
        </p15:guide>
        <p15:guide id="2" pos="2141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5659" cy="496333"/>
          </a:xfrm>
          <a:prstGeom prst="rect">
            <a:avLst/>
          </a:prstGeom>
        </p:spPr>
        <p:txBody>
          <a:bodyPr vert="horz" lIns="91443" tIns="45721" rIns="91443" bIns="4572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3"/>
          </a:xfrm>
          <a:prstGeom prst="rect">
            <a:avLst/>
          </a:prstGeom>
        </p:spPr>
        <p:txBody>
          <a:bodyPr vert="horz" lIns="91443" tIns="45721" rIns="91443" bIns="4572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9C46BC9-2C9E-4670-A85A-6A588BA2D405}" type="datetimeFigureOut">
              <a:rPr lang="en-GB"/>
              <a:pPr>
                <a:defRPr/>
              </a:pPr>
              <a:t>24/03/2025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3" tIns="45721" rIns="91443" bIns="45721" rtlCol="0" anchor="ctr"/>
          <a:lstStyle/>
          <a:p>
            <a:pPr lvl="0"/>
            <a:endParaRPr lang="en-GB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8"/>
          </a:xfrm>
          <a:prstGeom prst="rect">
            <a:avLst/>
          </a:prstGeom>
        </p:spPr>
        <p:txBody>
          <a:bodyPr vert="horz" wrap="square" lIns="91443" tIns="45721" rIns="91443" bIns="4572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GB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" y="9428582"/>
            <a:ext cx="2945659" cy="496333"/>
          </a:xfrm>
          <a:prstGeom prst="rect">
            <a:avLst/>
          </a:prstGeom>
        </p:spPr>
        <p:txBody>
          <a:bodyPr vert="horz" lIns="91443" tIns="45721" rIns="91443" bIns="4572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6" y="9428582"/>
            <a:ext cx="2945659" cy="496333"/>
          </a:xfrm>
          <a:prstGeom prst="rect">
            <a:avLst/>
          </a:prstGeom>
        </p:spPr>
        <p:txBody>
          <a:bodyPr vert="horz" lIns="91443" tIns="45721" rIns="91443" bIns="4572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AFC6D0-44D5-4EB7-828F-6F464F83D7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79973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182563" indent="-182563" algn="l" rtl="0" fontAlgn="base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355600" indent="-173038" algn="l" rtl="0" fontAlgn="base">
      <a:spcBef>
        <a:spcPct val="30000"/>
      </a:spcBef>
      <a:spcAft>
        <a:spcPct val="0"/>
      </a:spcAft>
      <a:buFont typeface="Symbol" pitchFamily="18" charset="2"/>
      <a:buChar char="-"/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538163" indent="-182563" algn="l" rtl="0" fontAlgn="base">
      <a:spcBef>
        <a:spcPct val="30000"/>
      </a:spcBef>
      <a:spcAft>
        <a:spcPct val="0"/>
      </a:spcAft>
      <a:buFont typeface="Courier New" pitchFamily="49" charset="0"/>
      <a:buChar char="o"/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720725" indent="-182563" algn="l" rtl="0" fontAlgn="base">
      <a:spcBef>
        <a:spcPct val="30000"/>
      </a:spcBef>
      <a:spcAft>
        <a:spcPct val="0"/>
      </a:spcAft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g2eb85b9e89e_0_1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9" name="Google Shape;559;g2eb85b9e89e_0_198:notes"/>
          <p:cNvSpPr txBox="1">
            <a:spLocks noGrp="1"/>
          </p:cNvSpPr>
          <p:nvPr>
            <p:ph type="body" idx="1"/>
          </p:nvPr>
        </p:nvSpPr>
        <p:spPr>
          <a:xfrm>
            <a:off x="679768" y="4715155"/>
            <a:ext cx="5438100" cy="4467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0" name="Google Shape;560;g2eb85b9e89e_0_198:notes"/>
          <p:cNvSpPr txBox="1">
            <a:spLocks noGrp="1"/>
          </p:cNvSpPr>
          <p:nvPr>
            <p:ph type="sldNum" idx="12"/>
          </p:nvPr>
        </p:nvSpPr>
        <p:spPr>
          <a:xfrm>
            <a:off x="3850446" y="9428582"/>
            <a:ext cx="2945700" cy="496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de-DE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4878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22.svg"/><Relationship Id="rId21" Type="http://schemas.openxmlformats.org/officeDocument/2006/relationships/image" Target="../media/image26.svg"/><Relationship Id="rId42" Type="http://schemas.openxmlformats.org/officeDocument/2006/relationships/image" Target="../media/image47.png"/><Relationship Id="rId63" Type="http://schemas.openxmlformats.org/officeDocument/2006/relationships/image" Target="../media/image68.svg"/><Relationship Id="rId84" Type="http://schemas.openxmlformats.org/officeDocument/2006/relationships/image" Target="../media/image89.png"/><Relationship Id="rId16" Type="http://schemas.openxmlformats.org/officeDocument/2006/relationships/image" Target="../media/image21.png"/><Relationship Id="rId107" Type="http://schemas.openxmlformats.org/officeDocument/2006/relationships/image" Target="../media/image112.svg"/><Relationship Id="rId11" Type="http://schemas.openxmlformats.org/officeDocument/2006/relationships/image" Target="../media/image16.svg"/><Relationship Id="rId32" Type="http://schemas.openxmlformats.org/officeDocument/2006/relationships/image" Target="../media/image37.png"/><Relationship Id="rId37" Type="http://schemas.openxmlformats.org/officeDocument/2006/relationships/image" Target="../media/image42.svg"/><Relationship Id="rId53" Type="http://schemas.openxmlformats.org/officeDocument/2006/relationships/image" Target="../media/image58.svg"/><Relationship Id="rId58" Type="http://schemas.openxmlformats.org/officeDocument/2006/relationships/image" Target="../media/image63.png"/><Relationship Id="rId74" Type="http://schemas.openxmlformats.org/officeDocument/2006/relationships/image" Target="../media/image79.png"/><Relationship Id="rId79" Type="http://schemas.openxmlformats.org/officeDocument/2006/relationships/image" Target="../media/image84.svg"/><Relationship Id="rId102" Type="http://schemas.openxmlformats.org/officeDocument/2006/relationships/image" Target="../media/image107.png"/><Relationship Id="rId123" Type="http://schemas.openxmlformats.org/officeDocument/2006/relationships/image" Target="../media/image128.svg"/><Relationship Id="rId128" Type="http://schemas.openxmlformats.org/officeDocument/2006/relationships/image" Target="../media/image133.png"/><Relationship Id="rId5" Type="http://schemas.openxmlformats.org/officeDocument/2006/relationships/image" Target="../media/image10.svg"/><Relationship Id="rId90" Type="http://schemas.openxmlformats.org/officeDocument/2006/relationships/image" Target="../media/image95.png"/><Relationship Id="rId95" Type="http://schemas.openxmlformats.org/officeDocument/2006/relationships/image" Target="../media/image100.svg"/><Relationship Id="rId22" Type="http://schemas.openxmlformats.org/officeDocument/2006/relationships/image" Target="../media/image27.png"/><Relationship Id="rId27" Type="http://schemas.openxmlformats.org/officeDocument/2006/relationships/image" Target="../media/image32.svg"/><Relationship Id="rId43" Type="http://schemas.openxmlformats.org/officeDocument/2006/relationships/image" Target="../media/image48.svg"/><Relationship Id="rId48" Type="http://schemas.openxmlformats.org/officeDocument/2006/relationships/image" Target="../media/image53.png"/><Relationship Id="rId64" Type="http://schemas.openxmlformats.org/officeDocument/2006/relationships/image" Target="../media/image69.png"/><Relationship Id="rId69" Type="http://schemas.openxmlformats.org/officeDocument/2006/relationships/image" Target="../media/image74.svg"/><Relationship Id="rId113" Type="http://schemas.openxmlformats.org/officeDocument/2006/relationships/image" Target="../media/image118.svg"/><Relationship Id="rId118" Type="http://schemas.openxmlformats.org/officeDocument/2006/relationships/image" Target="../media/image123.png"/><Relationship Id="rId80" Type="http://schemas.openxmlformats.org/officeDocument/2006/relationships/image" Target="../media/image85.png"/><Relationship Id="rId85" Type="http://schemas.openxmlformats.org/officeDocument/2006/relationships/image" Target="../media/image90.svg"/><Relationship Id="rId12" Type="http://schemas.openxmlformats.org/officeDocument/2006/relationships/image" Target="../media/image17.png"/><Relationship Id="rId17" Type="http://schemas.openxmlformats.org/officeDocument/2006/relationships/image" Target="../media/image22.svg"/><Relationship Id="rId33" Type="http://schemas.openxmlformats.org/officeDocument/2006/relationships/image" Target="../media/image38.svg"/><Relationship Id="rId38" Type="http://schemas.openxmlformats.org/officeDocument/2006/relationships/image" Target="../media/image43.png"/><Relationship Id="rId59" Type="http://schemas.openxmlformats.org/officeDocument/2006/relationships/image" Target="../media/image64.svg"/><Relationship Id="rId103" Type="http://schemas.openxmlformats.org/officeDocument/2006/relationships/image" Target="../media/image108.svg"/><Relationship Id="rId108" Type="http://schemas.openxmlformats.org/officeDocument/2006/relationships/image" Target="../media/image113.png"/><Relationship Id="rId124" Type="http://schemas.openxmlformats.org/officeDocument/2006/relationships/image" Target="../media/image129.png"/><Relationship Id="rId129" Type="http://schemas.openxmlformats.org/officeDocument/2006/relationships/image" Target="../media/image134.svg"/><Relationship Id="rId54" Type="http://schemas.openxmlformats.org/officeDocument/2006/relationships/image" Target="../media/image59.png"/><Relationship Id="rId70" Type="http://schemas.openxmlformats.org/officeDocument/2006/relationships/image" Target="../media/image75.png"/><Relationship Id="rId75" Type="http://schemas.openxmlformats.org/officeDocument/2006/relationships/image" Target="../media/image80.svg"/><Relationship Id="rId91" Type="http://schemas.openxmlformats.org/officeDocument/2006/relationships/image" Target="../media/image96.svg"/><Relationship Id="rId96" Type="http://schemas.openxmlformats.org/officeDocument/2006/relationships/image" Target="../media/image10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23" Type="http://schemas.openxmlformats.org/officeDocument/2006/relationships/image" Target="../media/image28.svg"/><Relationship Id="rId28" Type="http://schemas.openxmlformats.org/officeDocument/2006/relationships/image" Target="../media/image33.png"/><Relationship Id="rId49" Type="http://schemas.openxmlformats.org/officeDocument/2006/relationships/image" Target="../media/image54.svg"/><Relationship Id="rId114" Type="http://schemas.openxmlformats.org/officeDocument/2006/relationships/image" Target="../media/image119.png"/><Relationship Id="rId119" Type="http://schemas.openxmlformats.org/officeDocument/2006/relationships/image" Target="../media/image124.svg"/><Relationship Id="rId44" Type="http://schemas.openxmlformats.org/officeDocument/2006/relationships/image" Target="../media/image49.png"/><Relationship Id="rId60" Type="http://schemas.openxmlformats.org/officeDocument/2006/relationships/image" Target="../media/image65.png"/><Relationship Id="rId65" Type="http://schemas.openxmlformats.org/officeDocument/2006/relationships/image" Target="../media/image70.svg"/><Relationship Id="rId81" Type="http://schemas.openxmlformats.org/officeDocument/2006/relationships/image" Target="../media/image86.svg"/><Relationship Id="rId86" Type="http://schemas.openxmlformats.org/officeDocument/2006/relationships/image" Target="../media/image91.png"/><Relationship Id="rId130" Type="http://schemas.openxmlformats.org/officeDocument/2006/relationships/image" Target="../media/image135.png"/><Relationship Id="rId13" Type="http://schemas.openxmlformats.org/officeDocument/2006/relationships/image" Target="../media/image18.svg"/><Relationship Id="rId18" Type="http://schemas.openxmlformats.org/officeDocument/2006/relationships/image" Target="../media/image23.png"/><Relationship Id="rId39" Type="http://schemas.openxmlformats.org/officeDocument/2006/relationships/image" Target="../media/image44.svg"/><Relationship Id="rId109" Type="http://schemas.openxmlformats.org/officeDocument/2006/relationships/image" Target="../media/image114.svg"/><Relationship Id="rId34" Type="http://schemas.openxmlformats.org/officeDocument/2006/relationships/image" Target="../media/image39.png"/><Relationship Id="rId50" Type="http://schemas.openxmlformats.org/officeDocument/2006/relationships/image" Target="../media/image55.png"/><Relationship Id="rId55" Type="http://schemas.openxmlformats.org/officeDocument/2006/relationships/image" Target="../media/image60.svg"/><Relationship Id="rId76" Type="http://schemas.openxmlformats.org/officeDocument/2006/relationships/image" Target="../media/image81.png"/><Relationship Id="rId97" Type="http://schemas.openxmlformats.org/officeDocument/2006/relationships/image" Target="../media/image102.svg"/><Relationship Id="rId104" Type="http://schemas.openxmlformats.org/officeDocument/2006/relationships/image" Target="../media/image109.png"/><Relationship Id="rId120" Type="http://schemas.openxmlformats.org/officeDocument/2006/relationships/image" Target="../media/image125.png"/><Relationship Id="rId125" Type="http://schemas.openxmlformats.org/officeDocument/2006/relationships/image" Target="../media/image130.svg"/><Relationship Id="rId7" Type="http://schemas.openxmlformats.org/officeDocument/2006/relationships/image" Target="../media/image12.svg"/><Relationship Id="rId71" Type="http://schemas.openxmlformats.org/officeDocument/2006/relationships/image" Target="../media/image76.svg"/><Relationship Id="rId92" Type="http://schemas.openxmlformats.org/officeDocument/2006/relationships/image" Target="../media/image97.png"/><Relationship Id="rId2" Type="http://schemas.openxmlformats.org/officeDocument/2006/relationships/image" Target="../media/image7.png"/><Relationship Id="rId29" Type="http://schemas.openxmlformats.org/officeDocument/2006/relationships/image" Target="../media/image34.svg"/><Relationship Id="rId24" Type="http://schemas.openxmlformats.org/officeDocument/2006/relationships/image" Target="../media/image29.png"/><Relationship Id="rId40" Type="http://schemas.openxmlformats.org/officeDocument/2006/relationships/image" Target="../media/image45.png"/><Relationship Id="rId45" Type="http://schemas.openxmlformats.org/officeDocument/2006/relationships/image" Target="../media/image50.svg"/><Relationship Id="rId66" Type="http://schemas.openxmlformats.org/officeDocument/2006/relationships/image" Target="../media/image71.png"/><Relationship Id="rId87" Type="http://schemas.openxmlformats.org/officeDocument/2006/relationships/image" Target="../media/image92.svg"/><Relationship Id="rId110" Type="http://schemas.openxmlformats.org/officeDocument/2006/relationships/image" Target="../media/image115.png"/><Relationship Id="rId115" Type="http://schemas.openxmlformats.org/officeDocument/2006/relationships/image" Target="../media/image120.svg"/><Relationship Id="rId131" Type="http://schemas.openxmlformats.org/officeDocument/2006/relationships/image" Target="../media/image136.svg"/><Relationship Id="rId61" Type="http://schemas.openxmlformats.org/officeDocument/2006/relationships/image" Target="../media/image66.svg"/><Relationship Id="rId82" Type="http://schemas.openxmlformats.org/officeDocument/2006/relationships/image" Target="../media/image87.png"/><Relationship Id="rId19" Type="http://schemas.openxmlformats.org/officeDocument/2006/relationships/image" Target="../media/image24.svg"/><Relationship Id="rId14" Type="http://schemas.openxmlformats.org/officeDocument/2006/relationships/image" Target="../media/image19.png"/><Relationship Id="rId30" Type="http://schemas.openxmlformats.org/officeDocument/2006/relationships/image" Target="../media/image35.png"/><Relationship Id="rId35" Type="http://schemas.openxmlformats.org/officeDocument/2006/relationships/image" Target="../media/image40.svg"/><Relationship Id="rId56" Type="http://schemas.openxmlformats.org/officeDocument/2006/relationships/image" Target="../media/image61.png"/><Relationship Id="rId77" Type="http://schemas.openxmlformats.org/officeDocument/2006/relationships/image" Target="../media/image82.svg"/><Relationship Id="rId100" Type="http://schemas.openxmlformats.org/officeDocument/2006/relationships/image" Target="../media/image105.png"/><Relationship Id="rId105" Type="http://schemas.openxmlformats.org/officeDocument/2006/relationships/image" Target="../media/image110.svg"/><Relationship Id="rId126" Type="http://schemas.openxmlformats.org/officeDocument/2006/relationships/image" Target="../media/image131.png"/><Relationship Id="rId8" Type="http://schemas.openxmlformats.org/officeDocument/2006/relationships/image" Target="../media/image13.png"/><Relationship Id="rId51" Type="http://schemas.openxmlformats.org/officeDocument/2006/relationships/image" Target="../media/image56.svg"/><Relationship Id="rId72" Type="http://schemas.openxmlformats.org/officeDocument/2006/relationships/image" Target="../media/image77.png"/><Relationship Id="rId93" Type="http://schemas.openxmlformats.org/officeDocument/2006/relationships/image" Target="../media/image98.svg"/><Relationship Id="rId98" Type="http://schemas.openxmlformats.org/officeDocument/2006/relationships/image" Target="../media/image103.png"/><Relationship Id="rId121" Type="http://schemas.openxmlformats.org/officeDocument/2006/relationships/image" Target="../media/image126.svg"/><Relationship Id="rId3" Type="http://schemas.openxmlformats.org/officeDocument/2006/relationships/image" Target="../media/image8.svg"/><Relationship Id="rId25" Type="http://schemas.openxmlformats.org/officeDocument/2006/relationships/image" Target="../media/image30.svg"/><Relationship Id="rId46" Type="http://schemas.openxmlformats.org/officeDocument/2006/relationships/image" Target="../media/image51.png"/><Relationship Id="rId67" Type="http://schemas.openxmlformats.org/officeDocument/2006/relationships/image" Target="../media/image72.svg"/><Relationship Id="rId116" Type="http://schemas.openxmlformats.org/officeDocument/2006/relationships/image" Target="../media/image121.png"/><Relationship Id="rId20" Type="http://schemas.openxmlformats.org/officeDocument/2006/relationships/image" Target="../media/image25.png"/><Relationship Id="rId41" Type="http://schemas.openxmlformats.org/officeDocument/2006/relationships/image" Target="../media/image46.svg"/><Relationship Id="rId62" Type="http://schemas.openxmlformats.org/officeDocument/2006/relationships/image" Target="../media/image67.png"/><Relationship Id="rId83" Type="http://schemas.openxmlformats.org/officeDocument/2006/relationships/image" Target="../media/image88.svg"/><Relationship Id="rId88" Type="http://schemas.openxmlformats.org/officeDocument/2006/relationships/image" Target="../media/image93.png"/><Relationship Id="rId111" Type="http://schemas.openxmlformats.org/officeDocument/2006/relationships/image" Target="../media/image116.svg"/><Relationship Id="rId132" Type="http://schemas.openxmlformats.org/officeDocument/2006/relationships/image" Target="../media/image137.png"/><Relationship Id="rId15" Type="http://schemas.openxmlformats.org/officeDocument/2006/relationships/image" Target="../media/image20.svg"/><Relationship Id="rId36" Type="http://schemas.openxmlformats.org/officeDocument/2006/relationships/image" Target="../media/image41.png"/><Relationship Id="rId57" Type="http://schemas.openxmlformats.org/officeDocument/2006/relationships/image" Target="../media/image62.svg"/><Relationship Id="rId106" Type="http://schemas.openxmlformats.org/officeDocument/2006/relationships/image" Target="../media/image111.png"/><Relationship Id="rId127" Type="http://schemas.openxmlformats.org/officeDocument/2006/relationships/image" Target="../media/image132.svg"/><Relationship Id="rId10" Type="http://schemas.openxmlformats.org/officeDocument/2006/relationships/image" Target="../media/image15.png"/><Relationship Id="rId31" Type="http://schemas.openxmlformats.org/officeDocument/2006/relationships/image" Target="../media/image36.svg"/><Relationship Id="rId52" Type="http://schemas.openxmlformats.org/officeDocument/2006/relationships/image" Target="../media/image57.png"/><Relationship Id="rId73" Type="http://schemas.openxmlformats.org/officeDocument/2006/relationships/image" Target="../media/image78.svg"/><Relationship Id="rId78" Type="http://schemas.openxmlformats.org/officeDocument/2006/relationships/image" Target="../media/image83.png"/><Relationship Id="rId94" Type="http://schemas.openxmlformats.org/officeDocument/2006/relationships/image" Target="../media/image99.png"/><Relationship Id="rId99" Type="http://schemas.openxmlformats.org/officeDocument/2006/relationships/image" Target="../media/image104.svg"/><Relationship Id="rId101" Type="http://schemas.openxmlformats.org/officeDocument/2006/relationships/image" Target="../media/image106.svg"/><Relationship Id="rId122" Type="http://schemas.openxmlformats.org/officeDocument/2006/relationships/image" Target="../media/image127.png"/><Relationship Id="rId4" Type="http://schemas.openxmlformats.org/officeDocument/2006/relationships/image" Target="../media/image9.png"/><Relationship Id="rId9" Type="http://schemas.openxmlformats.org/officeDocument/2006/relationships/image" Target="../media/image14.svg"/><Relationship Id="rId26" Type="http://schemas.openxmlformats.org/officeDocument/2006/relationships/image" Target="../media/image31.png"/><Relationship Id="rId47" Type="http://schemas.openxmlformats.org/officeDocument/2006/relationships/image" Target="../media/image52.svg"/><Relationship Id="rId68" Type="http://schemas.openxmlformats.org/officeDocument/2006/relationships/image" Target="../media/image73.png"/><Relationship Id="rId89" Type="http://schemas.openxmlformats.org/officeDocument/2006/relationships/image" Target="../media/image94.svg"/><Relationship Id="rId112" Type="http://schemas.openxmlformats.org/officeDocument/2006/relationships/image" Target="../media/image117.png"/><Relationship Id="rId133" Type="http://schemas.openxmlformats.org/officeDocument/2006/relationships/image" Target="../media/image138.sv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631AC114-CFE7-BDAD-9AD5-D3BDB21282D9}"/>
              </a:ext>
            </a:extLst>
          </p:cNvPr>
          <p:cNvSpPr/>
          <p:nvPr userDrawn="1"/>
        </p:nvSpPr>
        <p:spPr>
          <a:xfrm>
            <a:off x="0" y="555757"/>
            <a:ext cx="6299994" cy="14435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50E10753-AC8F-BF21-29FD-9E16AB402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5" y="865665"/>
            <a:ext cx="6037189" cy="1133683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B3A0C13-0D1C-FBE8-AAF8-CCD53D60B73A}"/>
              </a:ext>
            </a:extLst>
          </p:cNvPr>
          <p:cNvSpPr/>
          <p:nvPr userDrawn="1"/>
        </p:nvSpPr>
        <p:spPr>
          <a:xfrm>
            <a:off x="6303591" y="-16644"/>
            <a:ext cx="572401" cy="5724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Untertitel 2">
            <a:extLst>
              <a:ext uri="{FF2B5EF4-FFF2-40B4-BE49-F238E27FC236}">
                <a16:creationId xmlns:a16="http://schemas.microsoft.com/office/drawing/2014/main" id="{E2FACA25-66A0-748E-2D33-66313CC6CF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2015" y="595512"/>
            <a:ext cx="6037189" cy="288131"/>
          </a:xfrm>
        </p:spPr>
        <p:txBody>
          <a:bodyPr lIns="90000" tIns="0" rIns="90000" bIns="0" anchor="b"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4DC78C02-324C-E538-77D4-983F2CAB1BF6}"/>
              </a:ext>
            </a:extLst>
          </p:cNvPr>
          <p:cNvSpPr/>
          <p:nvPr userDrawn="1"/>
        </p:nvSpPr>
        <p:spPr>
          <a:xfrm>
            <a:off x="8027988" y="2571750"/>
            <a:ext cx="1116012" cy="115559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687112D4-2C87-43A2-EB79-DC5E1904E927}"/>
              </a:ext>
            </a:extLst>
          </p:cNvPr>
          <p:cNvSpPr/>
          <p:nvPr userDrawn="1"/>
        </p:nvSpPr>
        <p:spPr>
          <a:xfrm>
            <a:off x="0" y="1999348"/>
            <a:ext cx="575998" cy="57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 descr="Ein Bild, das Grafiken, weiß, Schwarz, Design enthält.&#10;&#10;Automatisch generierte Beschreibung">
            <a:extLst>
              <a:ext uri="{FF2B5EF4-FFF2-40B4-BE49-F238E27FC236}">
                <a16:creationId xmlns:a16="http://schemas.microsoft.com/office/drawing/2014/main" id="{5FB513E5-AD11-48B8-4276-215305634D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565" y="288272"/>
            <a:ext cx="576000" cy="30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2093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orient="horz" pos="35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mit 2 Bildern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34C705A2-3657-8AE3-6753-1617822647A4}"/>
              </a:ext>
            </a:extLst>
          </p:cNvPr>
          <p:cNvSpPr/>
          <p:nvPr userDrawn="1"/>
        </p:nvSpPr>
        <p:spPr>
          <a:xfrm>
            <a:off x="7959136" y="-1"/>
            <a:ext cx="1184864" cy="8973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2DD9EB5-F92C-DF31-84C5-D321ED1DCE0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42689" y="2571750"/>
            <a:ext cx="4001311" cy="2571751"/>
          </a:xfrm>
          <a:custGeom>
            <a:avLst/>
            <a:gdLst>
              <a:gd name="connsiteX0" fmla="*/ 0 w 3999691"/>
              <a:gd name="connsiteY0" fmla="*/ 0 h 5143500"/>
              <a:gd name="connsiteX1" fmla="*/ 3999691 w 3999691"/>
              <a:gd name="connsiteY1" fmla="*/ 0 h 5143500"/>
              <a:gd name="connsiteX2" fmla="*/ 3999691 w 3999691"/>
              <a:gd name="connsiteY2" fmla="*/ 5143500 h 5143500"/>
              <a:gd name="connsiteX3" fmla="*/ 0 w 3999691"/>
              <a:gd name="connsiteY3" fmla="*/ 5143500 h 5143500"/>
              <a:gd name="connsiteX4" fmla="*/ 0 w 3999691"/>
              <a:gd name="connsiteY4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1620 w 4001311"/>
              <a:gd name="connsiteY3" fmla="*/ 5143500 h 5143500"/>
              <a:gd name="connsiteX4" fmla="*/ 0 w 4001311"/>
              <a:gd name="connsiteY4" fmla="*/ 4293139 h 5143500"/>
              <a:gd name="connsiteX5" fmla="*/ 1620 w 4001311"/>
              <a:gd name="connsiteY5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1620 w 4001311"/>
              <a:gd name="connsiteY4" fmla="*/ 5143500 h 5143500"/>
              <a:gd name="connsiteX5" fmla="*/ 0 w 4001311"/>
              <a:gd name="connsiteY5" fmla="*/ 429313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85280 w 4001311"/>
              <a:gd name="connsiteY4" fmla="*/ 4293951 h 5143500"/>
              <a:gd name="connsiteX5" fmla="*/ 0 w 4001311"/>
              <a:gd name="connsiteY5" fmla="*/ 429313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85280 w 4001311"/>
              <a:gd name="connsiteY4" fmla="*/ 4293951 h 5143500"/>
              <a:gd name="connsiteX5" fmla="*/ 0 w 4001311"/>
              <a:gd name="connsiteY5" fmla="*/ 4306140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85280 w 4001311"/>
              <a:gd name="connsiteY4" fmla="*/ 4306952 h 5143500"/>
              <a:gd name="connsiteX5" fmla="*/ 0 w 4001311"/>
              <a:gd name="connsiteY5" fmla="*/ 4306140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73850 w 4001311"/>
              <a:gd name="connsiteY4" fmla="*/ 4306952 h 5143500"/>
              <a:gd name="connsiteX5" fmla="*/ 0 w 4001311"/>
              <a:gd name="connsiteY5" fmla="*/ 4306140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73850 w 4001311"/>
              <a:gd name="connsiteY4" fmla="*/ 4306952 h 5143500"/>
              <a:gd name="connsiteX5" fmla="*/ 0 w 4001311"/>
              <a:gd name="connsiteY5" fmla="*/ 430098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76426 w 4001311"/>
              <a:gd name="connsiteY4" fmla="*/ 4304376 h 5143500"/>
              <a:gd name="connsiteX5" fmla="*/ 0 w 4001311"/>
              <a:gd name="connsiteY5" fmla="*/ 430098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78807 w 4001311"/>
              <a:gd name="connsiteY4" fmla="*/ 3461415 h 5143500"/>
              <a:gd name="connsiteX5" fmla="*/ 0 w 4001311"/>
              <a:gd name="connsiteY5" fmla="*/ 430098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78807 w 4001311"/>
              <a:gd name="connsiteY4" fmla="*/ 3461415 h 5143500"/>
              <a:gd name="connsiteX5" fmla="*/ 0 w 4001311"/>
              <a:gd name="connsiteY5" fmla="*/ 3462789 h 5143500"/>
              <a:gd name="connsiteX6" fmla="*/ 1620 w 4001311"/>
              <a:gd name="connsiteY6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01311" h="5143500">
                <a:moveTo>
                  <a:pt x="1620" y="0"/>
                </a:moveTo>
                <a:lnTo>
                  <a:pt x="4001311" y="0"/>
                </a:lnTo>
                <a:lnTo>
                  <a:pt x="4001311" y="5143500"/>
                </a:lnTo>
                <a:lnTo>
                  <a:pt x="577175" y="5142688"/>
                </a:lnTo>
                <a:cubicBezTo>
                  <a:pt x="579877" y="4859776"/>
                  <a:pt x="576105" y="3744327"/>
                  <a:pt x="578807" y="3461415"/>
                </a:cubicBezTo>
                <a:lnTo>
                  <a:pt x="0" y="3462789"/>
                </a:lnTo>
                <a:lnTo>
                  <a:pt x="1620" y="0"/>
                </a:lnTo>
                <a:close/>
              </a:path>
            </a:pathLst>
          </a:custGeom>
        </p:spPr>
        <p:txBody>
          <a:bodyPr/>
          <a:lstStyle/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4B5615E-D15D-6FBD-3572-CBCFA7D8D6AF}"/>
              </a:ext>
            </a:extLst>
          </p:cNvPr>
          <p:cNvSpPr/>
          <p:nvPr userDrawn="1"/>
        </p:nvSpPr>
        <p:spPr>
          <a:xfrm>
            <a:off x="-7208" y="4861354"/>
            <a:ext cx="5151609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32E56E-3AAF-431C-5AFC-599CC848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7DC928-5991-B20A-13AC-D892E4A9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7484FF9-48FC-9F73-F82A-FF1913222684}"/>
              </a:ext>
            </a:extLst>
          </p:cNvPr>
          <p:cNvSpPr/>
          <p:nvPr userDrawn="1"/>
        </p:nvSpPr>
        <p:spPr>
          <a:xfrm>
            <a:off x="4572000" y="4299744"/>
            <a:ext cx="1151996" cy="8437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platzhalter 3">
            <a:extLst>
              <a:ext uri="{FF2B5EF4-FFF2-40B4-BE49-F238E27FC236}">
                <a16:creationId xmlns:a16="http://schemas.microsoft.com/office/drawing/2014/main" id="{7E76CDB1-7AC3-6EC5-62E6-E0B60A3B8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2015" y="1707753"/>
            <a:ext cx="4319985" cy="2879990"/>
          </a:xfrm>
        </p:spPr>
        <p:txBody>
          <a:bodyPr>
            <a:normAutofit/>
          </a:bodyPr>
          <a:lstStyle>
            <a:lvl1pPr marL="285750" indent="-285750">
              <a:buFont typeface="Wingdings" panose="05000000000000000000" pitchFamily="2" charset="2"/>
              <a:buChar char="§"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FADC46FF-75E2-2DC9-08E1-A28AA639867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141913" y="-2382"/>
            <a:ext cx="4002087" cy="2522381"/>
          </a:xfrm>
          <a:custGeom>
            <a:avLst/>
            <a:gdLst>
              <a:gd name="connsiteX0" fmla="*/ 0 w 4002087"/>
              <a:gd name="connsiteY0" fmla="*/ 0 h 2520000"/>
              <a:gd name="connsiteX1" fmla="*/ 4002087 w 4002087"/>
              <a:gd name="connsiteY1" fmla="*/ 0 h 2520000"/>
              <a:gd name="connsiteX2" fmla="*/ 4002087 w 4002087"/>
              <a:gd name="connsiteY2" fmla="*/ 2520000 h 2520000"/>
              <a:gd name="connsiteX3" fmla="*/ 0 w 4002087"/>
              <a:gd name="connsiteY3" fmla="*/ 2520000 h 2520000"/>
              <a:gd name="connsiteX4" fmla="*/ 0 w 4002087"/>
              <a:gd name="connsiteY4" fmla="*/ 0 h 2520000"/>
              <a:gd name="connsiteX0" fmla="*/ 0 w 4002087"/>
              <a:gd name="connsiteY0" fmla="*/ 2381 h 2522381"/>
              <a:gd name="connsiteX1" fmla="*/ 2849562 w 4002087"/>
              <a:gd name="connsiteY1" fmla="*/ 0 h 2522381"/>
              <a:gd name="connsiteX2" fmla="*/ 4002087 w 4002087"/>
              <a:gd name="connsiteY2" fmla="*/ 2381 h 2522381"/>
              <a:gd name="connsiteX3" fmla="*/ 4002087 w 4002087"/>
              <a:gd name="connsiteY3" fmla="*/ 2522381 h 2522381"/>
              <a:gd name="connsiteX4" fmla="*/ 0 w 4002087"/>
              <a:gd name="connsiteY4" fmla="*/ 2522381 h 2522381"/>
              <a:gd name="connsiteX5" fmla="*/ 0 w 4002087"/>
              <a:gd name="connsiteY5" fmla="*/ 2381 h 2522381"/>
              <a:gd name="connsiteX0" fmla="*/ 0 w 4002087"/>
              <a:gd name="connsiteY0" fmla="*/ 2381 h 2522381"/>
              <a:gd name="connsiteX1" fmla="*/ 2849562 w 4002087"/>
              <a:gd name="connsiteY1" fmla="*/ 0 h 2522381"/>
              <a:gd name="connsiteX2" fmla="*/ 4002087 w 4002087"/>
              <a:gd name="connsiteY2" fmla="*/ 2381 h 2522381"/>
              <a:gd name="connsiteX3" fmla="*/ 4002087 w 4002087"/>
              <a:gd name="connsiteY3" fmla="*/ 845345 h 2522381"/>
              <a:gd name="connsiteX4" fmla="*/ 4002087 w 4002087"/>
              <a:gd name="connsiteY4" fmla="*/ 2522381 h 2522381"/>
              <a:gd name="connsiteX5" fmla="*/ 0 w 4002087"/>
              <a:gd name="connsiteY5" fmla="*/ 2522381 h 2522381"/>
              <a:gd name="connsiteX6" fmla="*/ 0 w 4002087"/>
              <a:gd name="connsiteY6" fmla="*/ 2381 h 2522381"/>
              <a:gd name="connsiteX0" fmla="*/ 0 w 4002087"/>
              <a:gd name="connsiteY0" fmla="*/ 2381 h 2522381"/>
              <a:gd name="connsiteX1" fmla="*/ 2849562 w 4002087"/>
              <a:gd name="connsiteY1" fmla="*/ 0 h 2522381"/>
              <a:gd name="connsiteX2" fmla="*/ 2847181 w 4002087"/>
              <a:gd name="connsiteY2" fmla="*/ 847725 h 2522381"/>
              <a:gd name="connsiteX3" fmla="*/ 4002087 w 4002087"/>
              <a:gd name="connsiteY3" fmla="*/ 845345 h 2522381"/>
              <a:gd name="connsiteX4" fmla="*/ 4002087 w 4002087"/>
              <a:gd name="connsiteY4" fmla="*/ 2522381 h 2522381"/>
              <a:gd name="connsiteX5" fmla="*/ 0 w 4002087"/>
              <a:gd name="connsiteY5" fmla="*/ 2522381 h 2522381"/>
              <a:gd name="connsiteX6" fmla="*/ 0 w 4002087"/>
              <a:gd name="connsiteY6" fmla="*/ 2381 h 2522381"/>
              <a:gd name="connsiteX0" fmla="*/ 0 w 4002087"/>
              <a:gd name="connsiteY0" fmla="*/ 2381 h 2522381"/>
              <a:gd name="connsiteX1" fmla="*/ 2818606 w 4002087"/>
              <a:gd name="connsiteY1" fmla="*/ 0 h 2522381"/>
              <a:gd name="connsiteX2" fmla="*/ 2847181 w 4002087"/>
              <a:gd name="connsiteY2" fmla="*/ 847725 h 2522381"/>
              <a:gd name="connsiteX3" fmla="*/ 4002087 w 4002087"/>
              <a:gd name="connsiteY3" fmla="*/ 845345 h 2522381"/>
              <a:gd name="connsiteX4" fmla="*/ 4002087 w 4002087"/>
              <a:gd name="connsiteY4" fmla="*/ 2522381 h 2522381"/>
              <a:gd name="connsiteX5" fmla="*/ 0 w 4002087"/>
              <a:gd name="connsiteY5" fmla="*/ 2522381 h 2522381"/>
              <a:gd name="connsiteX6" fmla="*/ 0 w 4002087"/>
              <a:gd name="connsiteY6" fmla="*/ 2381 h 2522381"/>
              <a:gd name="connsiteX0" fmla="*/ 0 w 4002087"/>
              <a:gd name="connsiteY0" fmla="*/ 2381 h 2522381"/>
              <a:gd name="connsiteX1" fmla="*/ 2818606 w 4002087"/>
              <a:gd name="connsiteY1" fmla="*/ 0 h 2522381"/>
              <a:gd name="connsiteX2" fmla="*/ 2818606 w 4002087"/>
              <a:gd name="connsiteY2" fmla="*/ 900112 h 2522381"/>
              <a:gd name="connsiteX3" fmla="*/ 4002087 w 4002087"/>
              <a:gd name="connsiteY3" fmla="*/ 845345 h 2522381"/>
              <a:gd name="connsiteX4" fmla="*/ 4002087 w 4002087"/>
              <a:gd name="connsiteY4" fmla="*/ 2522381 h 2522381"/>
              <a:gd name="connsiteX5" fmla="*/ 0 w 4002087"/>
              <a:gd name="connsiteY5" fmla="*/ 2522381 h 2522381"/>
              <a:gd name="connsiteX6" fmla="*/ 0 w 4002087"/>
              <a:gd name="connsiteY6" fmla="*/ 2381 h 2522381"/>
              <a:gd name="connsiteX0" fmla="*/ 0 w 4002087"/>
              <a:gd name="connsiteY0" fmla="*/ 2381 h 2522381"/>
              <a:gd name="connsiteX1" fmla="*/ 2818606 w 4002087"/>
              <a:gd name="connsiteY1" fmla="*/ 0 h 2522381"/>
              <a:gd name="connsiteX2" fmla="*/ 2818606 w 4002087"/>
              <a:gd name="connsiteY2" fmla="*/ 900112 h 2522381"/>
              <a:gd name="connsiteX3" fmla="*/ 4002087 w 4002087"/>
              <a:gd name="connsiteY3" fmla="*/ 900114 h 2522381"/>
              <a:gd name="connsiteX4" fmla="*/ 4002087 w 4002087"/>
              <a:gd name="connsiteY4" fmla="*/ 2522381 h 2522381"/>
              <a:gd name="connsiteX5" fmla="*/ 0 w 4002087"/>
              <a:gd name="connsiteY5" fmla="*/ 2522381 h 2522381"/>
              <a:gd name="connsiteX6" fmla="*/ 0 w 4002087"/>
              <a:gd name="connsiteY6" fmla="*/ 2381 h 2522381"/>
              <a:gd name="connsiteX0" fmla="*/ 0 w 4002087"/>
              <a:gd name="connsiteY0" fmla="*/ 2381 h 2522381"/>
              <a:gd name="connsiteX1" fmla="*/ 2818606 w 4002087"/>
              <a:gd name="connsiteY1" fmla="*/ 0 h 2522381"/>
              <a:gd name="connsiteX2" fmla="*/ 2818606 w 4002087"/>
              <a:gd name="connsiteY2" fmla="*/ 895349 h 2522381"/>
              <a:gd name="connsiteX3" fmla="*/ 4002087 w 4002087"/>
              <a:gd name="connsiteY3" fmla="*/ 900114 h 2522381"/>
              <a:gd name="connsiteX4" fmla="*/ 4002087 w 4002087"/>
              <a:gd name="connsiteY4" fmla="*/ 2522381 h 2522381"/>
              <a:gd name="connsiteX5" fmla="*/ 0 w 4002087"/>
              <a:gd name="connsiteY5" fmla="*/ 2522381 h 2522381"/>
              <a:gd name="connsiteX6" fmla="*/ 0 w 4002087"/>
              <a:gd name="connsiteY6" fmla="*/ 2381 h 2522381"/>
              <a:gd name="connsiteX0" fmla="*/ 0 w 4002087"/>
              <a:gd name="connsiteY0" fmla="*/ 2381 h 2522381"/>
              <a:gd name="connsiteX1" fmla="*/ 2818606 w 4002087"/>
              <a:gd name="connsiteY1" fmla="*/ 0 h 2522381"/>
              <a:gd name="connsiteX2" fmla="*/ 2818606 w 4002087"/>
              <a:gd name="connsiteY2" fmla="*/ 895349 h 2522381"/>
              <a:gd name="connsiteX3" fmla="*/ 4002087 w 4002087"/>
              <a:gd name="connsiteY3" fmla="*/ 895352 h 2522381"/>
              <a:gd name="connsiteX4" fmla="*/ 4002087 w 4002087"/>
              <a:gd name="connsiteY4" fmla="*/ 2522381 h 2522381"/>
              <a:gd name="connsiteX5" fmla="*/ 0 w 4002087"/>
              <a:gd name="connsiteY5" fmla="*/ 2522381 h 2522381"/>
              <a:gd name="connsiteX6" fmla="*/ 0 w 4002087"/>
              <a:gd name="connsiteY6" fmla="*/ 2381 h 2522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02087" h="2522381">
                <a:moveTo>
                  <a:pt x="0" y="2381"/>
                </a:moveTo>
                <a:lnTo>
                  <a:pt x="2818606" y="0"/>
                </a:lnTo>
                <a:cubicBezTo>
                  <a:pt x="2817812" y="282575"/>
                  <a:pt x="2819400" y="612774"/>
                  <a:pt x="2818606" y="895349"/>
                </a:cubicBezTo>
                <a:lnTo>
                  <a:pt x="4002087" y="895352"/>
                </a:lnTo>
                <a:lnTo>
                  <a:pt x="4002087" y="2522381"/>
                </a:lnTo>
                <a:lnTo>
                  <a:pt x="0" y="2522381"/>
                </a:lnTo>
                <a:lnTo>
                  <a:pt x="0" y="238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de-DE"/>
          </a:p>
        </p:txBody>
      </p:sp>
      <p:pic>
        <p:nvPicPr>
          <p:cNvPr id="5" name="Grafik 4" descr="Ein Bild, das Grafiken, weiß, Schwarz, Design enthält.&#10;&#10;Automatisch generierte Beschreibung">
            <a:extLst>
              <a:ext uri="{FF2B5EF4-FFF2-40B4-BE49-F238E27FC236}">
                <a16:creationId xmlns:a16="http://schemas.microsoft.com/office/drawing/2014/main" id="{5AB43B4C-E345-8096-E98C-2F5A609618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565" y="288272"/>
            <a:ext cx="576000" cy="304540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6F66E065-546A-B7CB-8A50-B70E7C87399D}"/>
              </a:ext>
            </a:extLst>
          </p:cNvPr>
          <p:cNvSpPr/>
          <p:nvPr userDrawn="1"/>
        </p:nvSpPr>
        <p:spPr>
          <a:xfrm>
            <a:off x="-7209" y="282146"/>
            <a:ext cx="5151610" cy="11448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40BC14A1-3430-6990-2330-0092ABA6F807}"/>
              </a:ext>
            </a:extLst>
          </p:cNvPr>
          <p:cNvSpPr/>
          <p:nvPr userDrawn="1"/>
        </p:nvSpPr>
        <p:spPr>
          <a:xfrm>
            <a:off x="4571999" y="0"/>
            <a:ext cx="572400" cy="2821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itel 7">
            <a:extLst>
              <a:ext uri="{FF2B5EF4-FFF2-40B4-BE49-F238E27FC236}">
                <a16:creationId xmlns:a16="http://schemas.microsoft.com/office/drawing/2014/main" id="{0D95451D-235E-9892-BF02-DB501CEC1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4" y="282147"/>
            <a:ext cx="4319985" cy="1144802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2419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mit 3 Bildern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>
            <a:extLst>
              <a:ext uri="{FF2B5EF4-FFF2-40B4-BE49-F238E27FC236}">
                <a16:creationId xmlns:a16="http://schemas.microsoft.com/office/drawing/2014/main" id="{CC8D2539-27DB-2F48-B2FA-C88F1393CE42}"/>
              </a:ext>
            </a:extLst>
          </p:cNvPr>
          <p:cNvSpPr/>
          <p:nvPr userDrawn="1"/>
        </p:nvSpPr>
        <p:spPr>
          <a:xfrm>
            <a:off x="7959136" y="-1"/>
            <a:ext cx="1184864" cy="8973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2DD9EB5-F92C-DF31-84C5-D321ED1DCE0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42689" y="2571750"/>
            <a:ext cx="4001311" cy="2571751"/>
          </a:xfrm>
          <a:custGeom>
            <a:avLst/>
            <a:gdLst>
              <a:gd name="connsiteX0" fmla="*/ 0 w 3999691"/>
              <a:gd name="connsiteY0" fmla="*/ 0 h 5143500"/>
              <a:gd name="connsiteX1" fmla="*/ 3999691 w 3999691"/>
              <a:gd name="connsiteY1" fmla="*/ 0 h 5143500"/>
              <a:gd name="connsiteX2" fmla="*/ 3999691 w 3999691"/>
              <a:gd name="connsiteY2" fmla="*/ 5143500 h 5143500"/>
              <a:gd name="connsiteX3" fmla="*/ 0 w 3999691"/>
              <a:gd name="connsiteY3" fmla="*/ 5143500 h 5143500"/>
              <a:gd name="connsiteX4" fmla="*/ 0 w 3999691"/>
              <a:gd name="connsiteY4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1620 w 4001311"/>
              <a:gd name="connsiteY3" fmla="*/ 5143500 h 5143500"/>
              <a:gd name="connsiteX4" fmla="*/ 0 w 4001311"/>
              <a:gd name="connsiteY4" fmla="*/ 4293139 h 5143500"/>
              <a:gd name="connsiteX5" fmla="*/ 1620 w 4001311"/>
              <a:gd name="connsiteY5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1620 w 4001311"/>
              <a:gd name="connsiteY4" fmla="*/ 5143500 h 5143500"/>
              <a:gd name="connsiteX5" fmla="*/ 0 w 4001311"/>
              <a:gd name="connsiteY5" fmla="*/ 429313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85280 w 4001311"/>
              <a:gd name="connsiteY4" fmla="*/ 4293951 h 5143500"/>
              <a:gd name="connsiteX5" fmla="*/ 0 w 4001311"/>
              <a:gd name="connsiteY5" fmla="*/ 429313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85280 w 4001311"/>
              <a:gd name="connsiteY4" fmla="*/ 4293951 h 5143500"/>
              <a:gd name="connsiteX5" fmla="*/ 0 w 4001311"/>
              <a:gd name="connsiteY5" fmla="*/ 4306140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85280 w 4001311"/>
              <a:gd name="connsiteY4" fmla="*/ 4306952 h 5143500"/>
              <a:gd name="connsiteX5" fmla="*/ 0 w 4001311"/>
              <a:gd name="connsiteY5" fmla="*/ 4306140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73850 w 4001311"/>
              <a:gd name="connsiteY4" fmla="*/ 4306952 h 5143500"/>
              <a:gd name="connsiteX5" fmla="*/ 0 w 4001311"/>
              <a:gd name="connsiteY5" fmla="*/ 4306140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73850 w 4001311"/>
              <a:gd name="connsiteY4" fmla="*/ 4306952 h 5143500"/>
              <a:gd name="connsiteX5" fmla="*/ 0 w 4001311"/>
              <a:gd name="connsiteY5" fmla="*/ 430098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76426 w 4001311"/>
              <a:gd name="connsiteY4" fmla="*/ 4304376 h 5143500"/>
              <a:gd name="connsiteX5" fmla="*/ 0 w 4001311"/>
              <a:gd name="connsiteY5" fmla="*/ 430098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78807 w 4001311"/>
              <a:gd name="connsiteY4" fmla="*/ 3461415 h 5143500"/>
              <a:gd name="connsiteX5" fmla="*/ 0 w 4001311"/>
              <a:gd name="connsiteY5" fmla="*/ 430098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78807 w 4001311"/>
              <a:gd name="connsiteY4" fmla="*/ 3461415 h 5143500"/>
              <a:gd name="connsiteX5" fmla="*/ 0 w 4001311"/>
              <a:gd name="connsiteY5" fmla="*/ 3462789 h 5143500"/>
              <a:gd name="connsiteX6" fmla="*/ 1620 w 4001311"/>
              <a:gd name="connsiteY6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01311" h="5143500">
                <a:moveTo>
                  <a:pt x="1620" y="0"/>
                </a:moveTo>
                <a:lnTo>
                  <a:pt x="4001311" y="0"/>
                </a:lnTo>
                <a:lnTo>
                  <a:pt x="4001311" y="5143500"/>
                </a:lnTo>
                <a:lnTo>
                  <a:pt x="577175" y="5142688"/>
                </a:lnTo>
                <a:cubicBezTo>
                  <a:pt x="579877" y="4859776"/>
                  <a:pt x="576105" y="3744327"/>
                  <a:pt x="578807" y="3461415"/>
                </a:cubicBezTo>
                <a:lnTo>
                  <a:pt x="0" y="3462789"/>
                </a:lnTo>
                <a:lnTo>
                  <a:pt x="1620" y="0"/>
                </a:lnTo>
                <a:close/>
              </a:path>
            </a:pathLst>
          </a:custGeom>
        </p:spPr>
        <p:txBody>
          <a:bodyPr/>
          <a:lstStyle/>
          <a:p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34973965-DE02-6F47-17C5-EBBB7851BE7E}"/>
              </a:ext>
            </a:extLst>
          </p:cNvPr>
          <p:cNvSpPr/>
          <p:nvPr userDrawn="1"/>
        </p:nvSpPr>
        <p:spPr>
          <a:xfrm>
            <a:off x="-7209" y="282146"/>
            <a:ext cx="5151610" cy="11448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4B5615E-D15D-6FBD-3572-CBCFA7D8D6AF}"/>
              </a:ext>
            </a:extLst>
          </p:cNvPr>
          <p:cNvSpPr/>
          <p:nvPr userDrawn="1"/>
        </p:nvSpPr>
        <p:spPr>
          <a:xfrm>
            <a:off x="-7208" y="4861354"/>
            <a:ext cx="5151609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32E56E-3AAF-431C-5AFC-599CC848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7DC928-5991-B20A-13AC-D892E4A9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B3A0C13-0D1C-FBE8-AAF8-CCD53D60B73A}"/>
              </a:ext>
            </a:extLst>
          </p:cNvPr>
          <p:cNvSpPr/>
          <p:nvPr userDrawn="1"/>
        </p:nvSpPr>
        <p:spPr>
          <a:xfrm>
            <a:off x="4571999" y="0"/>
            <a:ext cx="572400" cy="2821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7484FF9-48FC-9F73-F82A-FF1913222684}"/>
              </a:ext>
            </a:extLst>
          </p:cNvPr>
          <p:cNvSpPr/>
          <p:nvPr userDrawn="1"/>
        </p:nvSpPr>
        <p:spPr>
          <a:xfrm>
            <a:off x="4572000" y="4299744"/>
            <a:ext cx="1151996" cy="8437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itel 7">
            <a:extLst>
              <a:ext uri="{FF2B5EF4-FFF2-40B4-BE49-F238E27FC236}">
                <a16:creationId xmlns:a16="http://schemas.microsoft.com/office/drawing/2014/main" id="{C716D532-77B3-0ED1-38B6-D3E50D50D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4" y="282147"/>
            <a:ext cx="4319985" cy="1144802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Textplatzhalter 3">
            <a:extLst>
              <a:ext uri="{FF2B5EF4-FFF2-40B4-BE49-F238E27FC236}">
                <a16:creationId xmlns:a16="http://schemas.microsoft.com/office/drawing/2014/main" id="{7E76CDB1-7AC3-6EC5-62E6-E0B60A3B8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2015" y="1707753"/>
            <a:ext cx="4319985" cy="2879990"/>
          </a:xfrm>
        </p:spPr>
        <p:txBody>
          <a:bodyPr>
            <a:normAutofit/>
          </a:bodyPr>
          <a:lstStyle>
            <a:lvl1pPr marL="285750" indent="-285750">
              <a:buFont typeface="Wingdings" panose="05000000000000000000" pitchFamily="2" charset="2"/>
              <a:buChar char="§"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Bildplatzhalter 3">
            <a:extLst>
              <a:ext uri="{FF2B5EF4-FFF2-40B4-BE49-F238E27FC236}">
                <a16:creationId xmlns:a16="http://schemas.microsoft.com/office/drawing/2014/main" id="{FADC46FF-75E2-2DC9-08E1-A28AA639867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142689" y="0"/>
            <a:ext cx="1972800" cy="2520000"/>
          </a:xfrm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2" name="Bildplatzhalter 3">
            <a:extLst>
              <a:ext uri="{FF2B5EF4-FFF2-40B4-BE49-F238E27FC236}">
                <a16:creationId xmlns:a16="http://schemas.microsoft.com/office/drawing/2014/main" id="{00477D20-E9D4-6C99-E92C-E90CAAF400B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71200" y="-2382"/>
            <a:ext cx="1972800" cy="2522381"/>
          </a:xfrm>
          <a:custGeom>
            <a:avLst/>
            <a:gdLst>
              <a:gd name="connsiteX0" fmla="*/ 0 w 1972800"/>
              <a:gd name="connsiteY0" fmla="*/ 0 h 2520000"/>
              <a:gd name="connsiteX1" fmla="*/ 1972800 w 1972800"/>
              <a:gd name="connsiteY1" fmla="*/ 0 h 2520000"/>
              <a:gd name="connsiteX2" fmla="*/ 1972800 w 1972800"/>
              <a:gd name="connsiteY2" fmla="*/ 2520000 h 2520000"/>
              <a:gd name="connsiteX3" fmla="*/ 0 w 1972800"/>
              <a:gd name="connsiteY3" fmla="*/ 2520000 h 2520000"/>
              <a:gd name="connsiteX4" fmla="*/ 0 w 1972800"/>
              <a:gd name="connsiteY4" fmla="*/ 0 h 2520000"/>
              <a:gd name="connsiteX0" fmla="*/ 0 w 1972800"/>
              <a:gd name="connsiteY0" fmla="*/ 2381 h 2522381"/>
              <a:gd name="connsiteX1" fmla="*/ 820275 w 1972800"/>
              <a:gd name="connsiteY1" fmla="*/ 0 h 2522381"/>
              <a:gd name="connsiteX2" fmla="*/ 1972800 w 1972800"/>
              <a:gd name="connsiteY2" fmla="*/ 2381 h 2522381"/>
              <a:gd name="connsiteX3" fmla="*/ 1972800 w 1972800"/>
              <a:gd name="connsiteY3" fmla="*/ 2522381 h 2522381"/>
              <a:gd name="connsiteX4" fmla="*/ 0 w 1972800"/>
              <a:gd name="connsiteY4" fmla="*/ 2522381 h 2522381"/>
              <a:gd name="connsiteX5" fmla="*/ 0 w 1972800"/>
              <a:gd name="connsiteY5" fmla="*/ 2381 h 2522381"/>
              <a:gd name="connsiteX0" fmla="*/ 0 w 1972800"/>
              <a:gd name="connsiteY0" fmla="*/ 2381 h 2522381"/>
              <a:gd name="connsiteX1" fmla="*/ 820275 w 1972800"/>
              <a:gd name="connsiteY1" fmla="*/ 0 h 2522381"/>
              <a:gd name="connsiteX2" fmla="*/ 1972800 w 1972800"/>
              <a:gd name="connsiteY2" fmla="*/ 2381 h 2522381"/>
              <a:gd name="connsiteX3" fmla="*/ 1972800 w 1972800"/>
              <a:gd name="connsiteY3" fmla="*/ 842963 h 2522381"/>
              <a:gd name="connsiteX4" fmla="*/ 1972800 w 1972800"/>
              <a:gd name="connsiteY4" fmla="*/ 2522381 h 2522381"/>
              <a:gd name="connsiteX5" fmla="*/ 0 w 1972800"/>
              <a:gd name="connsiteY5" fmla="*/ 2522381 h 2522381"/>
              <a:gd name="connsiteX6" fmla="*/ 0 w 1972800"/>
              <a:gd name="connsiteY6" fmla="*/ 2381 h 2522381"/>
              <a:gd name="connsiteX0" fmla="*/ 0 w 1972800"/>
              <a:gd name="connsiteY0" fmla="*/ 2381 h 2522381"/>
              <a:gd name="connsiteX1" fmla="*/ 820275 w 1972800"/>
              <a:gd name="connsiteY1" fmla="*/ 0 h 2522381"/>
              <a:gd name="connsiteX2" fmla="*/ 820275 w 1972800"/>
              <a:gd name="connsiteY2" fmla="*/ 847725 h 2522381"/>
              <a:gd name="connsiteX3" fmla="*/ 1972800 w 1972800"/>
              <a:gd name="connsiteY3" fmla="*/ 842963 h 2522381"/>
              <a:gd name="connsiteX4" fmla="*/ 1972800 w 1972800"/>
              <a:gd name="connsiteY4" fmla="*/ 2522381 h 2522381"/>
              <a:gd name="connsiteX5" fmla="*/ 0 w 1972800"/>
              <a:gd name="connsiteY5" fmla="*/ 2522381 h 2522381"/>
              <a:gd name="connsiteX6" fmla="*/ 0 w 1972800"/>
              <a:gd name="connsiteY6" fmla="*/ 2381 h 2522381"/>
              <a:gd name="connsiteX0" fmla="*/ 0 w 1972800"/>
              <a:gd name="connsiteY0" fmla="*/ 2381 h 2522381"/>
              <a:gd name="connsiteX1" fmla="*/ 820275 w 1972800"/>
              <a:gd name="connsiteY1" fmla="*/ 0 h 2522381"/>
              <a:gd name="connsiteX2" fmla="*/ 820275 w 1972800"/>
              <a:gd name="connsiteY2" fmla="*/ 842962 h 2522381"/>
              <a:gd name="connsiteX3" fmla="*/ 1972800 w 1972800"/>
              <a:gd name="connsiteY3" fmla="*/ 842963 h 2522381"/>
              <a:gd name="connsiteX4" fmla="*/ 1972800 w 1972800"/>
              <a:gd name="connsiteY4" fmla="*/ 2522381 h 2522381"/>
              <a:gd name="connsiteX5" fmla="*/ 0 w 1972800"/>
              <a:gd name="connsiteY5" fmla="*/ 2522381 h 2522381"/>
              <a:gd name="connsiteX6" fmla="*/ 0 w 1972800"/>
              <a:gd name="connsiteY6" fmla="*/ 2381 h 2522381"/>
              <a:gd name="connsiteX0" fmla="*/ 0 w 1972800"/>
              <a:gd name="connsiteY0" fmla="*/ 2381 h 2522381"/>
              <a:gd name="connsiteX1" fmla="*/ 786937 w 1972800"/>
              <a:gd name="connsiteY1" fmla="*/ 0 h 2522381"/>
              <a:gd name="connsiteX2" fmla="*/ 820275 w 1972800"/>
              <a:gd name="connsiteY2" fmla="*/ 842962 h 2522381"/>
              <a:gd name="connsiteX3" fmla="*/ 1972800 w 1972800"/>
              <a:gd name="connsiteY3" fmla="*/ 842963 h 2522381"/>
              <a:gd name="connsiteX4" fmla="*/ 1972800 w 1972800"/>
              <a:gd name="connsiteY4" fmla="*/ 2522381 h 2522381"/>
              <a:gd name="connsiteX5" fmla="*/ 0 w 1972800"/>
              <a:gd name="connsiteY5" fmla="*/ 2522381 h 2522381"/>
              <a:gd name="connsiteX6" fmla="*/ 0 w 1972800"/>
              <a:gd name="connsiteY6" fmla="*/ 2381 h 2522381"/>
              <a:gd name="connsiteX0" fmla="*/ 0 w 1972800"/>
              <a:gd name="connsiteY0" fmla="*/ 2381 h 2522381"/>
              <a:gd name="connsiteX1" fmla="*/ 786937 w 1972800"/>
              <a:gd name="connsiteY1" fmla="*/ 0 h 2522381"/>
              <a:gd name="connsiteX2" fmla="*/ 786938 w 1972800"/>
              <a:gd name="connsiteY2" fmla="*/ 900112 h 2522381"/>
              <a:gd name="connsiteX3" fmla="*/ 1972800 w 1972800"/>
              <a:gd name="connsiteY3" fmla="*/ 842963 h 2522381"/>
              <a:gd name="connsiteX4" fmla="*/ 1972800 w 1972800"/>
              <a:gd name="connsiteY4" fmla="*/ 2522381 h 2522381"/>
              <a:gd name="connsiteX5" fmla="*/ 0 w 1972800"/>
              <a:gd name="connsiteY5" fmla="*/ 2522381 h 2522381"/>
              <a:gd name="connsiteX6" fmla="*/ 0 w 1972800"/>
              <a:gd name="connsiteY6" fmla="*/ 2381 h 2522381"/>
              <a:gd name="connsiteX0" fmla="*/ 0 w 1972800"/>
              <a:gd name="connsiteY0" fmla="*/ 2381 h 2522381"/>
              <a:gd name="connsiteX1" fmla="*/ 786937 w 1972800"/>
              <a:gd name="connsiteY1" fmla="*/ 0 h 2522381"/>
              <a:gd name="connsiteX2" fmla="*/ 786938 w 1972800"/>
              <a:gd name="connsiteY2" fmla="*/ 900112 h 2522381"/>
              <a:gd name="connsiteX3" fmla="*/ 1972800 w 1972800"/>
              <a:gd name="connsiteY3" fmla="*/ 897731 h 2522381"/>
              <a:gd name="connsiteX4" fmla="*/ 1972800 w 1972800"/>
              <a:gd name="connsiteY4" fmla="*/ 2522381 h 2522381"/>
              <a:gd name="connsiteX5" fmla="*/ 0 w 1972800"/>
              <a:gd name="connsiteY5" fmla="*/ 2522381 h 2522381"/>
              <a:gd name="connsiteX6" fmla="*/ 0 w 1972800"/>
              <a:gd name="connsiteY6" fmla="*/ 2381 h 2522381"/>
              <a:gd name="connsiteX0" fmla="*/ 0 w 1972800"/>
              <a:gd name="connsiteY0" fmla="*/ 2381 h 2522381"/>
              <a:gd name="connsiteX1" fmla="*/ 786937 w 1972800"/>
              <a:gd name="connsiteY1" fmla="*/ 0 h 2522381"/>
              <a:gd name="connsiteX2" fmla="*/ 786938 w 1972800"/>
              <a:gd name="connsiteY2" fmla="*/ 897731 h 2522381"/>
              <a:gd name="connsiteX3" fmla="*/ 1972800 w 1972800"/>
              <a:gd name="connsiteY3" fmla="*/ 897731 h 2522381"/>
              <a:gd name="connsiteX4" fmla="*/ 1972800 w 1972800"/>
              <a:gd name="connsiteY4" fmla="*/ 2522381 h 2522381"/>
              <a:gd name="connsiteX5" fmla="*/ 0 w 1972800"/>
              <a:gd name="connsiteY5" fmla="*/ 2522381 h 2522381"/>
              <a:gd name="connsiteX6" fmla="*/ 0 w 1972800"/>
              <a:gd name="connsiteY6" fmla="*/ 2381 h 2522381"/>
              <a:gd name="connsiteX0" fmla="*/ 0 w 1972800"/>
              <a:gd name="connsiteY0" fmla="*/ 2381 h 2522381"/>
              <a:gd name="connsiteX1" fmla="*/ 786937 w 1972800"/>
              <a:gd name="connsiteY1" fmla="*/ 0 h 2522381"/>
              <a:gd name="connsiteX2" fmla="*/ 786938 w 1972800"/>
              <a:gd name="connsiteY2" fmla="*/ 895350 h 2522381"/>
              <a:gd name="connsiteX3" fmla="*/ 1972800 w 1972800"/>
              <a:gd name="connsiteY3" fmla="*/ 897731 h 2522381"/>
              <a:gd name="connsiteX4" fmla="*/ 1972800 w 1972800"/>
              <a:gd name="connsiteY4" fmla="*/ 2522381 h 2522381"/>
              <a:gd name="connsiteX5" fmla="*/ 0 w 1972800"/>
              <a:gd name="connsiteY5" fmla="*/ 2522381 h 2522381"/>
              <a:gd name="connsiteX6" fmla="*/ 0 w 1972800"/>
              <a:gd name="connsiteY6" fmla="*/ 2381 h 2522381"/>
              <a:gd name="connsiteX0" fmla="*/ 0 w 1972800"/>
              <a:gd name="connsiteY0" fmla="*/ 2381 h 2522381"/>
              <a:gd name="connsiteX1" fmla="*/ 786937 w 1972800"/>
              <a:gd name="connsiteY1" fmla="*/ 0 h 2522381"/>
              <a:gd name="connsiteX2" fmla="*/ 786938 w 1972800"/>
              <a:gd name="connsiteY2" fmla="*/ 895350 h 2522381"/>
              <a:gd name="connsiteX3" fmla="*/ 1972800 w 1972800"/>
              <a:gd name="connsiteY3" fmla="*/ 890588 h 2522381"/>
              <a:gd name="connsiteX4" fmla="*/ 1972800 w 1972800"/>
              <a:gd name="connsiteY4" fmla="*/ 2522381 h 2522381"/>
              <a:gd name="connsiteX5" fmla="*/ 0 w 1972800"/>
              <a:gd name="connsiteY5" fmla="*/ 2522381 h 2522381"/>
              <a:gd name="connsiteX6" fmla="*/ 0 w 1972800"/>
              <a:gd name="connsiteY6" fmla="*/ 2381 h 2522381"/>
              <a:gd name="connsiteX0" fmla="*/ 0 w 1972800"/>
              <a:gd name="connsiteY0" fmla="*/ 2381 h 2522381"/>
              <a:gd name="connsiteX1" fmla="*/ 786937 w 1972800"/>
              <a:gd name="connsiteY1" fmla="*/ 0 h 2522381"/>
              <a:gd name="connsiteX2" fmla="*/ 786938 w 1972800"/>
              <a:gd name="connsiteY2" fmla="*/ 895350 h 2522381"/>
              <a:gd name="connsiteX3" fmla="*/ 1972800 w 1972800"/>
              <a:gd name="connsiteY3" fmla="*/ 897732 h 2522381"/>
              <a:gd name="connsiteX4" fmla="*/ 1972800 w 1972800"/>
              <a:gd name="connsiteY4" fmla="*/ 2522381 h 2522381"/>
              <a:gd name="connsiteX5" fmla="*/ 0 w 1972800"/>
              <a:gd name="connsiteY5" fmla="*/ 2522381 h 2522381"/>
              <a:gd name="connsiteX6" fmla="*/ 0 w 1972800"/>
              <a:gd name="connsiteY6" fmla="*/ 2381 h 2522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72800" h="2522381">
                <a:moveTo>
                  <a:pt x="0" y="2381"/>
                </a:moveTo>
                <a:lnTo>
                  <a:pt x="786937" y="0"/>
                </a:lnTo>
                <a:cubicBezTo>
                  <a:pt x="786937" y="300037"/>
                  <a:pt x="786938" y="595313"/>
                  <a:pt x="786938" y="895350"/>
                </a:cubicBezTo>
                <a:lnTo>
                  <a:pt x="1972800" y="897732"/>
                </a:lnTo>
                <a:lnTo>
                  <a:pt x="1972800" y="2522381"/>
                </a:lnTo>
                <a:lnTo>
                  <a:pt x="0" y="2522381"/>
                </a:lnTo>
                <a:lnTo>
                  <a:pt x="0" y="238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de-DE"/>
          </a:p>
        </p:txBody>
      </p:sp>
      <p:pic>
        <p:nvPicPr>
          <p:cNvPr id="8" name="Grafik 7" descr="Ein Bild, das Grafiken, weiß, Schwarz, Design enthält.&#10;&#10;Automatisch generierte Beschreibung">
            <a:extLst>
              <a:ext uri="{FF2B5EF4-FFF2-40B4-BE49-F238E27FC236}">
                <a16:creationId xmlns:a16="http://schemas.microsoft.com/office/drawing/2014/main" id="{BA1F0781-E366-363F-C363-E866C1DABF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565" y="288272"/>
            <a:ext cx="576000" cy="30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80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mit 4 Bildern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73115187-7D24-06B6-B510-721285AECA44}"/>
              </a:ext>
            </a:extLst>
          </p:cNvPr>
          <p:cNvSpPr/>
          <p:nvPr userDrawn="1"/>
        </p:nvSpPr>
        <p:spPr>
          <a:xfrm>
            <a:off x="7959136" y="-1"/>
            <a:ext cx="1184864" cy="8973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2DD9EB5-F92C-DF31-84C5-D321ED1DCE0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42690" y="2571750"/>
            <a:ext cx="1972799" cy="2571751"/>
          </a:xfrm>
          <a:custGeom>
            <a:avLst/>
            <a:gdLst>
              <a:gd name="connsiteX0" fmla="*/ 0 w 3999691"/>
              <a:gd name="connsiteY0" fmla="*/ 0 h 5143500"/>
              <a:gd name="connsiteX1" fmla="*/ 3999691 w 3999691"/>
              <a:gd name="connsiteY1" fmla="*/ 0 h 5143500"/>
              <a:gd name="connsiteX2" fmla="*/ 3999691 w 3999691"/>
              <a:gd name="connsiteY2" fmla="*/ 5143500 h 5143500"/>
              <a:gd name="connsiteX3" fmla="*/ 0 w 3999691"/>
              <a:gd name="connsiteY3" fmla="*/ 5143500 h 5143500"/>
              <a:gd name="connsiteX4" fmla="*/ 0 w 3999691"/>
              <a:gd name="connsiteY4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1620 w 4001311"/>
              <a:gd name="connsiteY3" fmla="*/ 5143500 h 5143500"/>
              <a:gd name="connsiteX4" fmla="*/ 0 w 4001311"/>
              <a:gd name="connsiteY4" fmla="*/ 4293139 h 5143500"/>
              <a:gd name="connsiteX5" fmla="*/ 1620 w 4001311"/>
              <a:gd name="connsiteY5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1620 w 4001311"/>
              <a:gd name="connsiteY4" fmla="*/ 5143500 h 5143500"/>
              <a:gd name="connsiteX5" fmla="*/ 0 w 4001311"/>
              <a:gd name="connsiteY5" fmla="*/ 429313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85280 w 4001311"/>
              <a:gd name="connsiteY4" fmla="*/ 4293951 h 5143500"/>
              <a:gd name="connsiteX5" fmla="*/ 0 w 4001311"/>
              <a:gd name="connsiteY5" fmla="*/ 429313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85280 w 4001311"/>
              <a:gd name="connsiteY4" fmla="*/ 4293951 h 5143500"/>
              <a:gd name="connsiteX5" fmla="*/ 0 w 4001311"/>
              <a:gd name="connsiteY5" fmla="*/ 4306140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85280 w 4001311"/>
              <a:gd name="connsiteY4" fmla="*/ 4306952 h 5143500"/>
              <a:gd name="connsiteX5" fmla="*/ 0 w 4001311"/>
              <a:gd name="connsiteY5" fmla="*/ 4306140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73850 w 4001311"/>
              <a:gd name="connsiteY4" fmla="*/ 4306952 h 5143500"/>
              <a:gd name="connsiteX5" fmla="*/ 0 w 4001311"/>
              <a:gd name="connsiteY5" fmla="*/ 4306140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73850 w 4001311"/>
              <a:gd name="connsiteY4" fmla="*/ 4306952 h 5143500"/>
              <a:gd name="connsiteX5" fmla="*/ 0 w 4001311"/>
              <a:gd name="connsiteY5" fmla="*/ 430098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76426 w 4001311"/>
              <a:gd name="connsiteY4" fmla="*/ 4304376 h 5143500"/>
              <a:gd name="connsiteX5" fmla="*/ 0 w 4001311"/>
              <a:gd name="connsiteY5" fmla="*/ 430098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78807 w 4001311"/>
              <a:gd name="connsiteY4" fmla="*/ 3461415 h 5143500"/>
              <a:gd name="connsiteX5" fmla="*/ 0 w 4001311"/>
              <a:gd name="connsiteY5" fmla="*/ 430098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78807 w 4001311"/>
              <a:gd name="connsiteY4" fmla="*/ 3461415 h 5143500"/>
              <a:gd name="connsiteX5" fmla="*/ 0 w 4001311"/>
              <a:gd name="connsiteY5" fmla="*/ 346278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1169343 w 4001311"/>
              <a:gd name="connsiteY4" fmla="*/ 3461415 h 5143500"/>
              <a:gd name="connsiteX5" fmla="*/ 0 w 4001311"/>
              <a:gd name="connsiteY5" fmla="*/ 346278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1153181 w 4001311"/>
              <a:gd name="connsiteY4" fmla="*/ 3461415 h 5143500"/>
              <a:gd name="connsiteX5" fmla="*/ 0 w 4001311"/>
              <a:gd name="connsiteY5" fmla="*/ 346278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1137450 w 4001311"/>
              <a:gd name="connsiteY3" fmla="*/ 5137246 h 5143500"/>
              <a:gd name="connsiteX4" fmla="*/ 1153181 w 4001311"/>
              <a:gd name="connsiteY4" fmla="*/ 3461415 h 5143500"/>
              <a:gd name="connsiteX5" fmla="*/ 0 w 4001311"/>
              <a:gd name="connsiteY5" fmla="*/ 346278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1137450 w 4001311"/>
              <a:gd name="connsiteY3" fmla="*/ 5137246 h 5143500"/>
              <a:gd name="connsiteX4" fmla="*/ 1147793 w 4001311"/>
              <a:gd name="connsiteY4" fmla="*/ 3461415 h 5143500"/>
              <a:gd name="connsiteX5" fmla="*/ 0 w 4001311"/>
              <a:gd name="connsiteY5" fmla="*/ 346278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1176909 w 4001311"/>
              <a:gd name="connsiteY3" fmla="*/ 5137246 h 5143500"/>
              <a:gd name="connsiteX4" fmla="*/ 1147793 w 4001311"/>
              <a:gd name="connsiteY4" fmla="*/ 3461415 h 5143500"/>
              <a:gd name="connsiteX5" fmla="*/ 0 w 4001311"/>
              <a:gd name="connsiteY5" fmla="*/ 346278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1176909 w 4001311"/>
              <a:gd name="connsiteY3" fmla="*/ 5137246 h 5143500"/>
              <a:gd name="connsiteX4" fmla="*/ 1174102 w 4001311"/>
              <a:gd name="connsiteY4" fmla="*/ 3461415 h 5143500"/>
              <a:gd name="connsiteX5" fmla="*/ 0 w 4001311"/>
              <a:gd name="connsiteY5" fmla="*/ 3462789 h 5143500"/>
              <a:gd name="connsiteX6" fmla="*/ 1620 w 4001311"/>
              <a:gd name="connsiteY6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01311" h="5143500">
                <a:moveTo>
                  <a:pt x="1620" y="0"/>
                </a:moveTo>
                <a:lnTo>
                  <a:pt x="4001311" y="0"/>
                </a:lnTo>
                <a:lnTo>
                  <a:pt x="4001311" y="5143500"/>
                </a:lnTo>
                <a:lnTo>
                  <a:pt x="1176909" y="5137246"/>
                </a:lnTo>
                <a:cubicBezTo>
                  <a:pt x="1179611" y="4854334"/>
                  <a:pt x="1171400" y="3744327"/>
                  <a:pt x="1174102" y="3461415"/>
                </a:cubicBezTo>
                <a:lnTo>
                  <a:pt x="0" y="3462789"/>
                </a:lnTo>
                <a:lnTo>
                  <a:pt x="1620" y="0"/>
                </a:lnTo>
                <a:close/>
              </a:path>
            </a:pathLst>
          </a:custGeom>
        </p:spPr>
        <p:txBody>
          <a:bodyPr/>
          <a:lstStyle/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4B5615E-D15D-6FBD-3572-CBCFA7D8D6AF}"/>
              </a:ext>
            </a:extLst>
          </p:cNvPr>
          <p:cNvSpPr/>
          <p:nvPr userDrawn="1"/>
        </p:nvSpPr>
        <p:spPr>
          <a:xfrm>
            <a:off x="-7208" y="4861354"/>
            <a:ext cx="5151609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32E56E-3AAF-431C-5AFC-599CC848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7DC928-5991-B20A-13AC-D892E4A9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7484FF9-48FC-9F73-F82A-FF1913222684}"/>
              </a:ext>
            </a:extLst>
          </p:cNvPr>
          <p:cNvSpPr/>
          <p:nvPr userDrawn="1"/>
        </p:nvSpPr>
        <p:spPr>
          <a:xfrm>
            <a:off x="4572000" y="4299744"/>
            <a:ext cx="1151996" cy="8437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platzhalter 3">
            <a:extLst>
              <a:ext uri="{FF2B5EF4-FFF2-40B4-BE49-F238E27FC236}">
                <a16:creationId xmlns:a16="http://schemas.microsoft.com/office/drawing/2014/main" id="{7E76CDB1-7AC3-6EC5-62E6-E0B60A3B8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2015" y="1707753"/>
            <a:ext cx="4319985" cy="2879990"/>
          </a:xfrm>
        </p:spPr>
        <p:txBody>
          <a:bodyPr>
            <a:normAutofit/>
          </a:bodyPr>
          <a:lstStyle>
            <a:lvl1pPr marL="285750" indent="-285750">
              <a:buFont typeface="Wingdings" panose="05000000000000000000" pitchFamily="2" charset="2"/>
              <a:buChar char="§"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Bildplatzhalter 3">
            <a:extLst>
              <a:ext uri="{FF2B5EF4-FFF2-40B4-BE49-F238E27FC236}">
                <a16:creationId xmlns:a16="http://schemas.microsoft.com/office/drawing/2014/main" id="{35C1CAC5-21C5-6A06-5EE5-FFEDC5878533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171200" y="2571751"/>
            <a:ext cx="1972800" cy="2571750"/>
          </a:xfrm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8" name="Bildplatzhalter 3">
            <a:extLst>
              <a:ext uri="{FF2B5EF4-FFF2-40B4-BE49-F238E27FC236}">
                <a16:creationId xmlns:a16="http://schemas.microsoft.com/office/drawing/2014/main" id="{39144995-DBBC-9C56-7C4F-D2CEB70E462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142689" y="0"/>
            <a:ext cx="1972800" cy="2520000"/>
          </a:xfrm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10" name="Bildplatzhalter 3">
            <a:extLst>
              <a:ext uri="{FF2B5EF4-FFF2-40B4-BE49-F238E27FC236}">
                <a16:creationId xmlns:a16="http://schemas.microsoft.com/office/drawing/2014/main" id="{14FCE786-E9D7-1911-1769-8B4B960D969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71200" y="-2382"/>
            <a:ext cx="1975181" cy="2522381"/>
          </a:xfrm>
          <a:custGeom>
            <a:avLst/>
            <a:gdLst>
              <a:gd name="connsiteX0" fmla="*/ 0 w 1972800"/>
              <a:gd name="connsiteY0" fmla="*/ 0 h 2520000"/>
              <a:gd name="connsiteX1" fmla="*/ 1972800 w 1972800"/>
              <a:gd name="connsiteY1" fmla="*/ 0 h 2520000"/>
              <a:gd name="connsiteX2" fmla="*/ 1972800 w 1972800"/>
              <a:gd name="connsiteY2" fmla="*/ 2520000 h 2520000"/>
              <a:gd name="connsiteX3" fmla="*/ 0 w 1972800"/>
              <a:gd name="connsiteY3" fmla="*/ 2520000 h 2520000"/>
              <a:gd name="connsiteX4" fmla="*/ 0 w 1972800"/>
              <a:gd name="connsiteY4" fmla="*/ 0 h 2520000"/>
              <a:gd name="connsiteX0" fmla="*/ 0 w 1972800"/>
              <a:gd name="connsiteY0" fmla="*/ 2381 h 2522381"/>
              <a:gd name="connsiteX1" fmla="*/ 817894 w 1972800"/>
              <a:gd name="connsiteY1" fmla="*/ 0 h 2522381"/>
              <a:gd name="connsiteX2" fmla="*/ 1972800 w 1972800"/>
              <a:gd name="connsiteY2" fmla="*/ 2381 h 2522381"/>
              <a:gd name="connsiteX3" fmla="*/ 1972800 w 1972800"/>
              <a:gd name="connsiteY3" fmla="*/ 2522381 h 2522381"/>
              <a:gd name="connsiteX4" fmla="*/ 0 w 1972800"/>
              <a:gd name="connsiteY4" fmla="*/ 2522381 h 2522381"/>
              <a:gd name="connsiteX5" fmla="*/ 0 w 1972800"/>
              <a:gd name="connsiteY5" fmla="*/ 2381 h 2522381"/>
              <a:gd name="connsiteX0" fmla="*/ 0 w 1972800"/>
              <a:gd name="connsiteY0" fmla="*/ 2381 h 2522381"/>
              <a:gd name="connsiteX1" fmla="*/ 817894 w 1972800"/>
              <a:gd name="connsiteY1" fmla="*/ 0 h 2522381"/>
              <a:gd name="connsiteX2" fmla="*/ 1972800 w 1972800"/>
              <a:gd name="connsiteY2" fmla="*/ 2381 h 2522381"/>
              <a:gd name="connsiteX3" fmla="*/ 1972800 w 1972800"/>
              <a:gd name="connsiteY3" fmla="*/ 842963 h 2522381"/>
              <a:gd name="connsiteX4" fmla="*/ 1972800 w 1972800"/>
              <a:gd name="connsiteY4" fmla="*/ 2522381 h 2522381"/>
              <a:gd name="connsiteX5" fmla="*/ 0 w 1972800"/>
              <a:gd name="connsiteY5" fmla="*/ 2522381 h 2522381"/>
              <a:gd name="connsiteX6" fmla="*/ 0 w 1972800"/>
              <a:gd name="connsiteY6" fmla="*/ 2381 h 2522381"/>
              <a:gd name="connsiteX0" fmla="*/ 0 w 1972800"/>
              <a:gd name="connsiteY0" fmla="*/ 2381 h 2522381"/>
              <a:gd name="connsiteX1" fmla="*/ 817894 w 1972800"/>
              <a:gd name="connsiteY1" fmla="*/ 0 h 2522381"/>
              <a:gd name="connsiteX2" fmla="*/ 820275 w 1972800"/>
              <a:gd name="connsiteY2" fmla="*/ 847725 h 2522381"/>
              <a:gd name="connsiteX3" fmla="*/ 1972800 w 1972800"/>
              <a:gd name="connsiteY3" fmla="*/ 842963 h 2522381"/>
              <a:gd name="connsiteX4" fmla="*/ 1972800 w 1972800"/>
              <a:gd name="connsiteY4" fmla="*/ 2522381 h 2522381"/>
              <a:gd name="connsiteX5" fmla="*/ 0 w 1972800"/>
              <a:gd name="connsiteY5" fmla="*/ 2522381 h 2522381"/>
              <a:gd name="connsiteX6" fmla="*/ 0 w 1972800"/>
              <a:gd name="connsiteY6" fmla="*/ 2381 h 2522381"/>
              <a:gd name="connsiteX0" fmla="*/ 0 w 1972800"/>
              <a:gd name="connsiteY0" fmla="*/ 2381 h 2522381"/>
              <a:gd name="connsiteX1" fmla="*/ 817894 w 1972800"/>
              <a:gd name="connsiteY1" fmla="*/ 0 h 2522381"/>
              <a:gd name="connsiteX2" fmla="*/ 822656 w 1972800"/>
              <a:gd name="connsiteY2" fmla="*/ 840581 h 2522381"/>
              <a:gd name="connsiteX3" fmla="*/ 1972800 w 1972800"/>
              <a:gd name="connsiteY3" fmla="*/ 842963 h 2522381"/>
              <a:gd name="connsiteX4" fmla="*/ 1972800 w 1972800"/>
              <a:gd name="connsiteY4" fmla="*/ 2522381 h 2522381"/>
              <a:gd name="connsiteX5" fmla="*/ 0 w 1972800"/>
              <a:gd name="connsiteY5" fmla="*/ 2522381 h 2522381"/>
              <a:gd name="connsiteX6" fmla="*/ 0 w 1972800"/>
              <a:gd name="connsiteY6" fmla="*/ 2381 h 2522381"/>
              <a:gd name="connsiteX0" fmla="*/ 0 w 1972800"/>
              <a:gd name="connsiteY0" fmla="*/ 2381 h 2522381"/>
              <a:gd name="connsiteX1" fmla="*/ 817894 w 1972800"/>
              <a:gd name="connsiteY1" fmla="*/ 0 h 2522381"/>
              <a:gd name="connsiteX2" fmla="*/ 789319 w 1972800"/>
              <a:gd name="connsiteY2" fmla="*/ 900112 h 2522381"/>
              <a:gd name="connsiteX3" fmla="*/ 1972800 w 1972800"/>
              <a:gd name="connsiteY3" fmla="*/ 842963 h 2522381"/>
              <a:gd name="connsiteX4" fmla="*/ 1972800 w 1972800"/>
              <a:gd name="connsiteY4" fmla="*/ 2522381 h 2522381"/>
              <a:gd name="connsiteX5" fmla="*/ 0 w 1972800"/>
              <a:gd name="connsiteY5" fmla="*/ 2522381 h 2522381"/>
              <a:gd name="connsiteX6" fmla="*/ 0 w 1972800"/>
              <a:gd name="connsiteY6" fmla="*/ 2381 h 2522381"/>
              <a:gd name="connsiteX0" fmla="*/ 0 w 1972800"/>
              <a:gd name="connsiteY0" fmla="*/ 2381 h 2522381"/>
              <a:gd name="connsiteX1" fmla="*/ 789319 w 1972800"/>
              <a:gd name="connsiteY1" fmla="*/ 0 h 2522381"/>
              <a:gd name="connsiteX2" fmla="*/ 789319 w 1972800"/>
              <a:gd name="connsiteY2" fmla="*/ 900112 h 2522381"/>
              <a:gd name="connsiteX3" fmla="*/ 1972800 w 1972800"/>
              <a:gd name="connsiteY3" fmla="*/ 842963 h 2522381"/>
              <a:gd name="connsiteX4" fmla="*/ 1972800 w 1972800"/>
              <a:gd name="connsiteY4" fmla="*/ 2522381 h 2522381"/>
              <a:gd name="connsiteX5" fmla="*/ 0 w 1972800"/>
              <a:gd name="connsiteY5" fmla="*/ 2522381 h 2522381"/>
              <a:gd name="connsiteX6" fmla="*/ 0 w 1972800"/>
              <a:gd name="connsiteY6" fmla="*/ 2381 h 2522381"/>
              <a:gd name="connsiteX0" fmla="*/ 0 w 1975181"/>
              <a:gd name="connsiteY0" fmla="*/ 2381 h 2522381"/>
              <a:gd name="connsiteX1" fmla="*/ 789319 w 1975181"/>
              <a:gd name="connsiteY1" fmla="*/ 0 h 2522381"/>
              <a:gd name="connsiteX2" fmla="*/ 789319 w 1975181"/>
              <a:gd name="connsiteY2" fmla="*/ 900112 h 2522381"/>
              <a:gd name="connsiteX3" fmla="*/ 1975181 w 1975181"/>
              <a:gd name="connsiteY3" fmla="*/ 897731 h 2522381"/>
              <a:gd name="connsiteX4" fmla="*/ 1972800 w 1975181"/>
              <a:gd name="connsiteY4" fmla="*/ 2522381 h 2522381"/>
              <a:gd name="connsiteX5" fmla="*/ 0 w 1975181"/>
              <a:gd name="connsiteY5" fmla="*/ 2522381 h 2522381"/>
              <a:gd name="connsiteX6" fmla="*/ 0 w 1975181"/>
              <a:gd name="connsiteY6" fmla="*/ 2381 h 2522381"/>
              <a:gd name="connsiteX0" fmla="*/ 0 w 1975181"/>
              <a:gd name="connsiteY0" fmla="*/ 2381 h 2522381"/>
              <a:gd name="connsiteX1" fmla="*/ 789319 w 1975181"/>
              <a:gd name="connsiteY1" fmla="*/ 0 h 2522381"/>
              <a:gd name="connsiteX2" fmla="*/ 789319 w 1975181"/>
              <a:gd name="connsiteY2" fmla="*/ 895349 h 2522381"/>
              <a:gd name="connsiteX3" fmla="*/ 1975181 w 1975181"/>
              <a:gd name="connsiteY3" fmla="*/ 897731 h 2522381"/>
              <a:gd name="connsiteX4" fmla="*/ 1972800 w 1975181"/>
              <a:gd name="connsiteY4" fmla="*/ 2522381 h 2522381"/>
              <a:gd name="connsiteX5" fmla="*/ 0 w 1975181"/>
              <a:gd name="connsiteY5" fmla="*/ 2522381 h 2522381"/>
              <a:gd name="connsiteX6" fmla="*/ 0 w 1975181"/>
              <a:gd name="connsiteY6" fmla="*/ 2381 h 2522381"/>
              <a:gd name="connsiteX0" fmla="*/ 0 w 1975181"/>
              <a:gd name="connsiteY0" fmla="*/ 2381 h 2522381"/>
              <a:gd name="connsiteX1" fmla="*/ 789319 w 1975181"/>
              <a:gd name="connsiteY1" fmla="*/ 0 h 2522381"/>
              <a:gd name="connsiteX2" fmla="*/ 789319 w 1975181"/>
              <a:gd name="connsiteY2" fmla="*/ 895349 h 2522381"/>
              <a:gd name="connsiteX3" fmla="*/ 1975181 w 1975181"/>
              <a:gd name="connsiteY3" fmla="*/ 892969 h 2522381"/>
              <a:gd name="connsiteX4" fmla="*/ 1972800 w 1975181"/>
              <a:gd name="connsiteY4" fmla="*/ 2522381 h 2522381"/>
              <a:gd name="connsiteX5" fmla="*/ 0 w 1975181"/>
              <a:gd name="connsiteY5" fmla="*/ 2522381 h 2522381"/>
              <a:gd name="connsiteX6" fmla="*/ 0 w 1975181"/>
              <a:gd name="connsiteY6" fmla="*/ 2381 h 2522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975181" h="2522381">
                <a:moveTo>
                  <a:pt x="0" y="2381"/>
                </a:moveTo>
                <a:lnTo>
                  <a:pt x="789319" y="0"/>
                </a:lnTo>
                <a:cubicBezTo>
                  <a:pt x="790113" y="282575"/>
                  <a:pt x="788525" y="612774"/>
                  <a:pt x="789319" y="895349"/>
                </a:cubicBezTo>
                <a:lnTo>
                  <a:pt x="1975181" y="892969"/>
                </a:lnTo>
                <a:cubicBezTo>
                  <a:pt x="1974387" y="1434519"/>
                  <a:pt x="1973594" y="1980831"/>
                  <a:pt x="1972800" y="2522381"/>
                </a:cubicBezTo>
                <a:lnTo>
                  <a:pt x="0" y="2522381"/>
                </a:lnTo>
                <a:lnTo>
                  <a:pt x="0" y="2381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de-DE"/>
          </a:p>
        </p:txBody>
      </p:sp>
      <p:pic>
        <p:nvPicPr>
          <p:cNvPr id="4" name="Grafik 3" descr="Ein Bild, das Grafiken, weiß, Schwarz, Design enthält.&#10;&#10;Automatisch generierte Beschreibung">
            <a:extLst>
              <a:ext uri="{FF2B5EF4-FFF2-40B4-BE49-F238E27FC236}">
                <a16:creationId xmlns:a16="http://schemas.microsoft.com/office/drawing/2014/main" id="{71D071FB-7396-7726-FDF5-C8A7913933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565" y="288272"/>
            <a:ext cx="576000" cy="304540"/>
          </a:xfrm>
          <a:prstGeom prst="rect">
            <a:avLst/>
          </a:prstGeom>
        </p:spPr>
      </p:pic>
      <p:sp>
        <p:nvSpPr>
          <p:cNvPr id="16" name="Rechteck 15">
            <a:extLst>
              <a:ext uri="{FF2B5EF4-FFF2-40B4-BE49-F238E27FC236}">
                <a16:creationId xmlns:a16="http://schemas.microsoft.com/office/drawing/2014/main" id="{F5677022-47A3-0326-DB90-FB68BB1C4C0E}"/>
              </a:ext>
            </a:extLst>
          </p:cNvPr>
          <p:cNvSpPr/>
          <p:nvPr userDrawn="1"/>
        </p:nvSpPr>
        <p:spPr>
          <a:xfrm>
            <a:off x="-7209" y="282146"/>
            <a:ext cx="5151610" cy="11448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ADC09A38-2C34-4AC7-A3E7-FAC3955272B0}"/>
              </a:ext>
            </a:extLst>
          </p:cNvPr>
          <p:cNvSpPr/>
          <p:nvPr userDrawn="1"/>
        </p:nvSpPr>
        <p:spPr>
          <a:xfrm>
            <a:off x="4571999" y="0"/>
            <a:ext cx="572400" cy="2821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itel 7">
            <a:extLst>
              <a:ext uri="{FF2B5EF4-FFF2-40B4-BE49-F238E27FC236}">
                <a16:creationId xmlns:a16="http://schemas.microsoft.com/office/drawing/2014/main" id="{CE7D78C1-162B-D225-F9FF-7C2DEBEE3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4" y="282147"/>
            <a:ext cx="4319985" cy="1144802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01377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mit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20511880-4920-DE54-9EEB-985385A62C70}"/>
              </a:ext>
            </a:extLst>
          </p:cNvPr>
          <p:cNvSpPr/>
          <p:nvPr userDrawn="1"/>
        </p:nvSpPr>
        <p:spPr>
          <a:xfrm>
            <a:off x="3996002" y="267758"/>
            <a:ext cx="5147997" cy="1156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9B77E090-85B7-3E08-FC80-9963F832A6A4}"/>
              </a:ext>
            </a:extLst>
          </p:cNvPr>
          <p:cNvSpPr/>
          <p:nvPr userDrawn="1"/>
        </p:nvSpPr>
        <p:spPr>
          <a:xfrm>
            <a:off x="7959136" y="-1"/>
            <a:ext cx="1184864" cy="8973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2DD9EB5-F92C-DF31-84C5-D321ED1DCE0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3689" y="0"/>
            <a:ext cx="3999691" cy="5149174"/>
          </a:xfrm>
          <a:custGeom>
            <a:avLst/>
            <a:gdLst>
              <a:gd name="connsiteX0" fmla="*/ 0 w 3999691"/>
              <a:gd name="connsiteY0" fmla="*/ 0 h 5148476"/>
              <a:gd name="connsiteX1" fmla="*/ 3999691 w 3999691"/>
              <a:gd name="connsiteY1" fmla="*/ 0 h 5148476"/>
              <a:gd name="connsiteX2" fmla="*/ 3999691 w 3999691"/>
              <a:gd name="connsiteY2" fmla="*/ 5148476 h 5148476"/>
              <a:gd name="connsiteX3" fmla="*/ 0 w 3999691"/>
              <a:gd name="connsiteY3" fmla="*/ 5148476 h 5148476"/>
              <a:gd name="connsiteX4" fmla="*/ 0 w 3999691"/>
              <a:gd name="connsiteY4" fmla="*/ 0 h 5148476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9691 w 3999691"/>
              <a:gd name="connsiteY2" fmla="*/ 5148476 h 5149174"/>
              <a:gd name="connsiteX3" fmla="*/ 3414855 w 3999691"/>
              <a:gd name="connsiteY3" fmla="*/ 5149174 h 5149174"/>
              <a:gd name="connsiteX4" fmla="*/ 0 w 3999691"/>
              <a:gd name="connsiteY4" fmla="*/ 5148476 h 5149174"/>
              <a:gd name="connsiteX5" fmla="*/ 0 w 3999691"/>
              <a:gd name="connsiteY5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286655 h 5149174"/>
              <a:gd name="connsiteX3" fmla="*/ 3999691 w 3999691"/>
              <a:gd name="connsiteY3" fmla="*/ 5148476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286655 h 5149174"/>
              <a:gd name="connsiteX3" fmla="*/ 3416032 w 3999691"/>
              <a:gd name="connsiteY3" fmla="*/ 4292442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293141 h 5149174"/>
              <a:gd name="connsiteX3" fmla="*/ 3416032 w 3999691"/>
              <a:gd name="connsiteY3" fmla="*/ 4292442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293141 h 5149174"/>
              <a:gd name="connsiteX3" fmla="*/ 3422517 w 3999691"/>
              <a:gd name="connsiteY3" fmla="*/ 4292442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306111 h 5149174"/>
              <a:gd name="connsiteX3" fmla="*/ 3422517 w 3999691"/>
              <a:gd name="connsiteY3" fmla="*/ 4292442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306111 h 5149174"/>
              <a:gd name="connsiteX3" fmla="*/ 3429002 w 3999691"/>
              <a:gd name="connsiteY3" fmla="*/ 4311898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306111 h 5149174"/>
              <a:gd name="connsiteX3" fmla="*/ 3429002 w 3999691"/>
              <a:gd name="connsiteY3" fmla="*/ 4311898 h 5149174"/>
              <a:gd name="connsiteX4" fmla="*/ 3434310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99691" h="5149174">
                <a:moveTo>
                  <a:pt x="0" y="0"/>
                </a:moveTo>
                <a:lnTo>
                  <a:pt x="3999691" y="0"/>
                </a:lnTo>
                <a:lnTo>
                  <a:pt x="3992029" y="4306111"/>
                </a:lnTo>
                <a:lnTo>
                  <a:pt x="3429002" y="4311898"/>
                </a:lnTo>
                <a:cubicBezTo>
                  <a:pt x="3428610" y="4597475"/>
                  <a:pt x="3434702" y="4863597"/>
                  <a:pt x="3434310" y="5149174"/>
                </a:cubicBezTo>
                <a:lnTo>
                  <a:pt x="0" y="5148476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4B5615E-D15D-6FBD-3572-CBCFA7D8D6AF}"/>
              </a:ext>
            </a:extLst>
          </p:cNvPr>
          <p:cNvSpPr/>
          <p:nvPr userDrawn="1"/>
        </p:nvSpPr>
        <p:spPr>
          <a:xfrm>
            <a:off x="4284000" y="4861354"/>
            <a:ext cx="4859999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32E56E-3AAF-431C-5AFC-599CC848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8013" y="4861354"/>
            <a:ext cx="8063972" cy="215444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7484FF9-48FC-9F73-F82A-FF1913222684}"/>
              </a:ext>
            </a:extLst>
          </p:cNvPr>
          <p:cNvSpPr/>
          <p:nvPr userDrawn="1"/>
        </p:nvSpPr>
        <p:spPr>
          <a:xfrm>
            <a:off x="3420004" y="4299744"/>
            <a:ext cx="1151996" cy="8437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93C1EF6-8098-2D6C-E4D7-B6D44E4A0BE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2015" y="4861354"/>
            <a:ext cx="597551" cy="215444"/>
          </a:xfrm>
        </p:spPr>
        <p:txBody>
          <a:bodyPr/>
          <a:lstStyle>
            <a:lvl1pPr algn="l">
              <a:defRPr/>
            </a:lvl1pPr>
          </a:lstStyle>
          <a:p>
            <a:fld id="{7BC6339C-EBB9-4F99-9F6F-F0910A22596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9FE3251C-9B45-D06F-CCA1-6533427E165E}"/>
              </a:ext>
            </a:extLst>
          </p:cNvPr>
          <p:cNvSpPr/>
          <p:nvPr userDrawn="1"/>
        </p:nvSpPr>
        <p:spPr>
          <a:xfrm>
            <a:off x="3996003" y="-16088"/>
            <a:ext cx="575998" cy="2838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0" name="Grafik 9" descr="Ein Bild, das Grafiken, weiß, Schwarz, Design enthält.&#10;&#10;Automatisch generierte Beschreibung">
            <a:extLst>
              <a:ext uri="{FF2B5EF4-FFF2-40B4-BE49-F238E27FC236}">
                <a16:creationId xmlns:a16="http://schemas.microsoft.com/office/drawing/2014/main" id="{A0FB37C5-6928-A577-E3F9-D7E2FFD53A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565" y="288272"/>
            <a:ext cx="576000" cy="304540"/>
          </a:xfrm>
          <a:prstGeom prst="rect">
            <a:avLst/>
          </a:prstGeom>
        </p:spPr>
      </p:pic>
      <p:sp>
        <p:nvSpPr>
          <p:cNvPr id="16" name="Titel 7">
            <a:extLst>
              <a:ext uri="{FF2B5EF4-FFF2-40B4-BE49-F238E27FC236}">
                <a16:creationId xmlns:a16="http://schemas.microsoft.com/office/drawing/2014/main" id="{E1081DC4-1474-F9C6-10D8-B3C42D4F7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5600" y="276473"/>
            <a:ext cx="3164390" cy="1150476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7" name="Textplatzhalter 3">
            <a:extLst>
              <a:ext uri="{FF2B5EF4-FFF2-40B4-BE49-F238E27FC236}">
                <a16:creationId xmlns:a16="http://schemas.microsoft.com/office/drawing/2014/main" id="{BBB33643-15E9-9557-6978-6387AC75A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0" y="1707753"/>
            <a:ext cx="4319985" cy="2879990"/>
          </a:xfrm>
        </p:spPr>
        <p:txBody>
          <a:bodyPr>
            <a:normAutofit/>
          </a:bodyPr>
          <a:lstStyle>
            <a:lvl1pPr marL="285750" indent="-285750">
              <a:buFont typeface="Wingdings" panose="05000000000000000000" pitchFamily="2" charset="2"/>
              <a:buChar char="§"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24785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mit 2 Bildern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2DD9EB5-F92C-DF31-84C5-D321ED1DCE0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3689" y="2573100"/>
            <a:ext cx="3999691" cy="2570400"/>
          </a:xfrm>
          <a:custGeom>
            <a:avLst/>
            <a:gdLst>
              <a:gd name="connsiteX0" fmla="*/ 0 w 3999691"/>
              <a:gd name="connsiteY0" fmla="*/ 0 h 5148476"/>
              <a:gd name="connsiteX1" fmla="*/ 3999691 w 3999691"/>
              <a:gd name="connsiteY1" fmla="*/ 0 h 5148476"/>
              <a:gd name="connsiteX2" fmla="*/ 3999691 w 3999691"/>
              <a:gd name="connsiteY2" fmla="*/ 5148476 h 5148476"/>
              <a:gd name="connsiteX3" fmla="*/ 0 w 3999691"/>
              <a:gd name="connsiteY3" fmla="*/ 5148476 h 5148476"/>
              <a:gd name="connsiteX4" fmla="*/ 0 w 3999691"/>
              <a:gd name="connsiteY4" fmla="*/ 0 h 5148476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9691 w 3999691"/>
              <a:gd name="connsiteY2" fmla="*/ 5148476 h 5149174"/>
              <a:gd name="connsiteX3" fmla="*/ 3414855 w 3999691"/>
              <a:gd name="connsiteY3" fmla="*/ 5149174 h 5149174"/>
              <a:gd name="connsiteX4" fmla="*/ 0 w 3999691"/>
              <a:gd name="connsiteY4" fmla="*/ 5148476 h 5149174"/>
              <a:gd name="connsiteX5" fmla="*/ 0 w 3999691"/>
              <a:gd name="connsiteY5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286655 h 5149174"/>
              <a:gd name="connsiteX3" fmla="*/ 3999691 w 3999691"/>
              <a:gd name="connsiteY3" fmla="*/ 5148476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286655 h 5149174"/>
              <a:gd name="connsiteX3" fmla="*/ 3416032 w 3999691"/>
              <a:gd name="connsiteY3" fmla="*/ 4292442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293141 h 5149174"/>
              <a:gd name="connsiteX3" fmla="*/ 3416032 w 3999691"/>
              <a:gd name="connsiteY3" fmla="*/ 4292442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293141 h 5149174"/>
              <a:gd name="connsiteX3" fmla="*/ 3422517 w 3999691"/>
              <a:gd name="connsiteY3" fmla="*/ 4292442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306111 h 5149174"/>
              <a:gd name="connsiteX3" fmla="*/ 3422517 w 3999691"/>
              <a:gd name="connsiteY3" fmla="*/ 4292442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306111 h 5149174"/>
              <a:gd name="connsiteX3" fmla="*/ 3429002 w 3999691"/>
              <a:gd name="connsiteY3" fmla="*/ 4311898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306111 h 5149174"/>
              <a:gd name="connsiteX3" fmla="*/ 3429002 w 3999691"/>
              <a:gd name="connsiteY3" fmla="*/ 4311898 h 5149174"/>
              <a:gd name="connsiteX4" fmla="*/ 3434310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306111 h 5149174"/>
              <a:gd name="connsiteX3" fmla="*/ 3424112 w 3999691"/>
              <a:gd name="connsiteY3" fmla="*/ 3459680 h 5149174"/>
              <a:gd name="connsiteX4" fmla="*/ 3434310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4474 w 3999691"/>
              <a:gd name="connsiteY2" fmla="*/ 3463689 h 5149174"/>
              <a:gd name="connsiteX3" fmla="*/ 3424112 w 3999691"/>
              <a:gd name="connsiteY3" fmla="*/ 3459680 h 5149174"/>
              <a:gd name="connsiteX4" fmla="*/ 3434310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4474 w 3999691"/>
              <a:gd name="connsiteY2" fmla="*/ 3463689 h 5149174"/>
              <a:gd name="connsiteX3" fmla="*/ 3429002 w 3999691"/>
              <a:gd name="connsiteY3" fmla="*/ 3454782 h 5149174"/>
              <a:gd name="connsiteX4" fmla="*/ 3434310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4474 w 3999691"/>
              <a:gd name="connsiteY2" fmla="*/ 3463689 h 5149174"/>
              <a:gd name="connsiteX3" fmla="*/ 3433892 w 3999691"/>
              <a:gd name="connsiteY3" fmla="*/ 3469476 h 5149174"/>
              <a:gd name="connsiteX4" fmla="*/ 3434310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99691" h="5149174">
                <a:moveTo>
                  <a:pt x="0" y="0"/>
                </a:moveTo>
                <a:lnTo>
                  <a:pt x="3999691" y="0"/>
                </a:lnTo>
                <a:lnTo>
                  <a:pt x="3994474" y="3463689"/>
                </a:lnTo>
                <a:lnTo>
                  <a:pt x="3433892" y="3469476"/>
                </a:lnTo>
                <a:cubicBezTo>
                  <a:pt x="3433500" y="3755053"/>
                  <a:pt x="3434702" y="4863597"/>
                  <a:pt x="3434310" y="5149174"/>
                </a:cubicBezTo>
                <a:lnTo>
                  <a:pt x="0" y="5148476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34973965-DE02-6F47-17C5-EBBB7851BE7E}"/>
              </a:ext>
            </a:extLst>
          </p:cNvPr>
          <p:cNvSpPr/>
          <p:nvPr userDrawn="1"/>
        </p:nvSpPr>
        <p:spPr>
          <a:xfrm>
            <a:off x="3996002" y="267758"/>
            <a:ext cx="5147997" cy="1156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4B5615E-D15D-6FBD-3572-CBCFA7D8D6AF}"/>
              </a:ext>
            </a:extLst>
          </p:cNvPr>
          <p:cNvSpPr/>
          <p:nvPr userDrawn="1"/>
        </p:nvSpPr>
        <p:spPr>
          <a:xfrm>
            <a:off x="4284000" y="4861354"/>
            <a:ext cx="4859999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32E56E-3AAF-431C-5AFC-599CC848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8013" y="4861354"/>
            <a:ext cx="8063972" cy="215444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7484FF9-48FC-9F73-F82A-FF1913222684}"/>
              </a:ext>
            </a:extLst>
          </p:cNvPr>
          <p:cNvSpPr/>
          <p:nvPr userDrawn="1"/>
        </p:nvSpPr>
        <p:spPr>
          <a:xfrm>
            <a:off x="3420004" y="4299744"/>
            <a:ext cx="1151996" cy="8437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itel 7">
            <a:extLst>
              <a:ext uri="{FF2B5EF4-FFF2-40B4-BE49-F238E27FC236}">
                <a16:creationId xmlns:a16="http://schemas.microsoft.com/office/drawing/2014/main" id="{C716D532-77B3-0ED1-38B6-D3E50D50D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5600" y="276473"/>
            <a:ext cx="3164390" cy="1150476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5" name="Textplatzhalter 3">
            <a:extLst>
              <a:ext uri="{FF2B5EF4-FFF2-40B4-BE49-F238E27FC236}">
                <a16:creationId xmlns:a16="http://schemas.microsoft.com/office/drawing/2014/main" id="{7E76CDB1-7AC3-6EC5-62E6-E0B60A3B8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0" y="1707753"/>
            <a:ext cx="4319985" cy="2879990"/>
          </a:xfrm>
        </p:spPr>
        <p:txBody>
          <a:bodyPr>
            <a:normAutofit/>
          </a:bodyPr>
          <a:lstStyle>
            <a:lvl1pPr marL="285750" indent="-285750">
              <a:buFont typeface="Wingdings" panose="05000000000000000000" pitchFamily="2" charset="2"/>
              <a:buChar char="§"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93C1EF6-8098-2D6C-E4D7-B6D44E4A0BE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2015" y="4861354"/>
            <a:ext cx="597551" cy="215444"/>
          </a:xfrm>
        </p:spPr>
        <p:txBody>
          <a:bodyPr/>
          <a:lstStyle>
            <a:lvl1pPr algn="l">
              <a:defRPr/>
            </a:lvl1pPr>
          </a:lstStyle>
          <a:p>
            <a:fld id="{7BC6339C-EBB9-4F99-9F6F-F0910A22596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2" name="Bildplatzhalter 3">
            <a:extLst>
              <a:ext uri="{FF2B5EF4-FFF2-40B4-BE49-F238E27FC236}">
                <a16:creationId xmlns:a16="http://schemas.microsoft.com/office/drawing/2014/main" id="{185F9C6C-EA32-C873-EA74-F15CB9AFF55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4002087" cy="2526031"/>
          </a:xfrm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EA58197-6AC2-C367-17C0-7436463AFBC3}"/>
              </a:ext>
            </a:extLst>
          </p:cNvPr>
          <p:cNvSpPr/>
          <p:nvPr userDrawn="1"/>
        </p:nvSpPr>
        <p:spPr>
          <a:xfrm>
            <a:off x="7959136" y="-1"/>
            <a:ext cx="1184864" cy="8973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0" name="Grafik 19" descr="Ein Bild, das Grafiken, weiß, Schwarz, Design enthält.&#10;&#10;Automatisch generierte Beschreibung">
            <a:extLst>
              <a:ext uri="{FF2B5EF4-FFF2-40B4-BE49-F238E27FC236}">
                <a16:creationId xmlns:a16="http://schemas.microsoft.com/office/drawing/2014/main" id="{A2D8DA6D-EBBA-F195-12C7-DF85F77C52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565" y="288272"/>
            <a:ext cx="576000" cy="304540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AB985132-6A46-4E4C-4723-962EED1E0972}"/>
              </a:ext>
            </a:extLst>
          </p:cNvPr>
          <p:cNvSpPr/>
          <p:nvPr userDrawn="1"/>
        </p:nvSpPr>
        <p:spPr>
          <a:xfrm>
            <a:off x="3996003" y="-16088"/>
            <a:ext cx="575998" cy="2838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06242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mit 3 Bildern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2DD9EB5-F92C-DF31-84C5-D321ED1DCE0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3689" y="2573100"/>
            <a:ext cx="3999691" cy="2570400"/>
          </a:xfrm>
          <a:custGeom>
            <a:avLst/>
            <a:gdLst>
              <a:gd name="connsiteX0" fmla="*/ 0 w 3999691"/>
              <a:gd name="connsiteY0" fmla="*/ 0 h 5148476"/>
              <a:gd name="connsiteX1" fmla="*/ 3999691 w 3999691"/>
              <a:gd name="connsiteY1" fmla="*/ 0 h 5148476"/>
              <a:gd name="connsiteX2" fmla="*/ 3999691 w 3999691"/>
              <a:gd name="connsiteY2" fmla="*/ 5148476 h 5148476"/>
              <a:gd name="connsiteX3" fmla="*/ 0 w 3999691"/>
              <a:gd name="connsiteY3" fmla="*/ 5148476 h 5148476"/>
              <a:gd name="connsiteX4" fmla="*/ 0 w 3999691"/>
              <a:gd name="connsiteY4" fmla="*/ 0 h 5148476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9691 w 3999691"/>
              <a:gd name="connsiteY2" fmla="*/ 5148476 h 5149174"/>
              <a:gd name="connsiteX3" fmla="*/ 3414855 w 3999691"/>
              <a:gd name="connsiteY3" fmla="*/ 5149174 h 5149174"/>
              <a:gd name="connsiteX4" fmla="*/ 0 w 3999691"/>
              <a:gd name="connsiteY4" fmla="*/ 5148476 h 5149174"/>
              <a:gd name="connsiteX5" fmla="*/ 0 w 3999691"/>
              <a:gd name="connsiteY5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286655 h 5149174"/>
              <a:gd name="connsiteX3" fmla="*/ 3999691 w 3999691"/>
              <a:gd name="connsiteY3" fmla="*/ 5148476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286655 h 5149174"/>
              <a:gd name="connsiteX3" fmla="*/ 3416032 w 3999691"/>
              <a:gd name="connsiteY3" fmla="*/ 4292442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293141 h 5149174"/>
              <a:gd name="connsiteX3" fmla="*/ 3416032 w 3999691"/>
              <a:gd name="connsiteY3" fmla="*/ 4292442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293141 h 5149174"/>
              <a:gd name="connsiteX3" fmla="*/ 3422517 w 3999691"/>
              <a:gd name="connsiteY3" fmla="*/ 4292442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306111 h 5149174"/>
              <a:gd name="connsiteX3" fmla="*/ 3422517 w 3999691"/>
              <a:gd name="connsiteY3" fmla="*/ 4292442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306111 h 5149174"/>
              <a:gd name="connsiteX3" fmla="*/ 3429002 w 3999691"/>
              <a:gd name="connsiteY3" fmla="*/ 4311898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306111 h 5149174"/>
              <a:gd name="connsiteX3" fmla="*/ 3429002 w 3999691"/>
              <a:gd name="connsiteY3" fmla="*/ 4311898 h 5149174"/>
              <a:gd name="connsiteX4" fmla="*/ 3434310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306111 h 5149174"/>
              <a:gd name="connsiteX3" fmla="*/ 3424112 w 3999691"/>
              <a:gd name="connsiteY3" fmla="*/ 3459680 h 5149174"/>
              <a:gd name="connsiteX4" fmla="*/ 3434310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4474 w 3999691"/>
              <a:gd name="connsiteY2" fmla="*/ 3463689 h 5149174"/>
              <a:gd name="connsiteX3" fmla="*/ 3424112 w 3999691"/>
              <a:gd name="connsiteY3" fmla="*/ 3459680 h 5149174"/>
              <a:gd name="connsiteX4" fmla="*/ 3434310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4474 w 3999691"/>
              <a:gd name="connsiteY2" fmla="*/ 3463689 h 5149174"/>
              <a:gd name="connsiteX3" fmla="*/ 3429002 w 3999691"/>
              <a:gd name="connsiteY3" fmla="*/ 3454782 h 5149174"/>
              <a:gd name="connsiteX4" fmla="*/ 3434310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4474 w 3999691"/>
              <a:gd name="connsiteY2" fmla="*/ 3463689 h 5149174"/>
              <a:gd name="connsiteX3" fmla="*/ 3433892 w 3999691"/>
              <a:gd name="connsiteY3" fmla="*/ 3469476 h 5149174"/>
              <a:gd name="connsiteX4" fmla="*/ 3434310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99691" h="5149174">
                <a:moveTo>
                  <a:pt x="0" y="0"/>
                </a:moveTo>
                <a:lnTo>
                  <a:pt x="3999691" y="0"/>
                </a:lnTo>
                <a:lnTo>
                  <a:pt x="3994474" y="3463689"/>
                </a:lnTo>
                <a:lnTo>
                  <a:pt x="3433892" y="3469476"/>
                </a:lnTo>
                <a:cubicBezTo>
                  <a:pt x="3433500" y="3755053"/>
                  <a:pt x="3434702" y="4863597"/>
                  <a:pt x="3434310" y="5149174"/>
                </a:cubicBezTo>
                <a:lnTo>
                  <a:pt x="0" y="5148476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4B5615E-D15D-6FBD-3572-CBCFA7D8D6AF}"/>
              </a:ext>
            </a:extLst>
          </p:cNvPr>
          <p:cNvSpPr/>
          <p:nvPr userDrawn="1"/>
        </p:nvSpPr>
        <p:spPr>
          <a:xfrm>
            <a:off x="4284000" y="4861354"/>
            <a:ext cx="4859999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32E56E-3AAF-431C-5AFC-599CC848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8013" y="4861354"/>
            <a:ext cx="8063972" cy="215444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7484FF9-48FC-9F73-F82A-FF1913222684}"/>
              </a:ext>
            </a:extLst>
          </p:cNvPr>
          <p:cNvSpPr/>
          <p:nvPr userDrawn="1"/>
        </p:nvSpPr>
        <p:spPr>
          <a:xfrm>
            <a:off x="3420004" y="4299744"/>
            <a:ext cx="1151996" cy="8437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platzhalter 3">
            <a:extLst>
              <a:ext uri="{FF2B5EF4-FFF2-40B4-BE49-F238E27FC236}">
                <a16:creationId xmlns:a16="http://schemas.microsoft.com/office/drawing/2014/main" id="{7E76CDB1-7AC3-6EC5-62E6-E0B60A3B8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0" y="1707753"/>
            <a:ext cx="4319985" cy="2879990"/>
          </a:xfrm>
        </p:spPr>
        <p:txBody>
          <a:bodyPr>
            <a:normAutofit/>
          </a:bodyPr>
          <a:lstStyle>
            <a:lvl1pPr marL="285750" indent="-285750">
              <a:buFont typeface="Wingdings" panose="05000000000000000000" pitchFamily="2" charset="2"/>
              <a:buChar char="§"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93C1EF6-8098-2D6C-E4D7-B6D44E4A0BE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2015" y="4861354"/>
            <a:ext cx="597551" cy="215444"/>
          </a:xfrm>
        </p:spPr>
        <p:txBody>
          <a:bodyPr/>
          <a:lstStyle>
            <a:lvl1pPr algn="l">
              <a:defRPr/>
            </a:lvl1pPr>
          </a:lstStyle>
          <a:p>
            <a:fld id="{7BC6339C-EBB9-4F99-9F6F-F0910A22596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Bildplatzhalter 3">
            <a:extLst>
              <a:ext uri="{FF2B5EF4-FFF2-40B4-BE49-F238E27FC236}">
                <a16:creationId xmlns:a16="http://schemas.microsoft.com/office/drawing/2014/main" id="{4AD2F786-137C-D462-D5A2-26AAA9716AB5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-5310" y="0"/>
            <a:ext cx="1972800" cy="2520000"/>
          </a:xfrm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10" name="Bildplatzhalter 3">
            <a:extLst>
              <a:ext uri="{FF2B5EF4-FFF2-40B4-BE49-F238E27FC236}">
                <a16:creationId xmlns:a16="http://schemas.microsoft.com/office/drawing/2014/main" id="{7AD1088C-9968-2E00-055D-8F58B9C172A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2023201" y="0"/>
            <a:ext cx="1972800" cy="2520000"/>
          </a:xfrm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FBDBE20-7A6C-7CE1-24A5-4CEBA347AB7F}"/>
              </a:ext>
            </a:extLst>
          </p:cNvPr>
          <p:cNvSpPr/>
          <p:nvPr userDrawn="1"/>
        </p:nvSpPr>
        <p:spPr>
          <a:xfrm>
            <a:off x="3996002" y="267758"/>
            <a:ext cx="5147997" cy="1156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Titel 7">
            <a:extLst>
              <a:ext uri="{FF2B5EF4-FFF2-40B4-BE49-F238E27FC236}">
                <a16:creationId xmlns:a16="http://schemas.microsoft.com/office/drawing/2014/main" id="{746165FA-2CE2-4D5A-E78C-5C0036CB8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5600" y="276473"/>
            <a:ext cx="3164390" cy="1150476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42E7BE9-2A95-A079-61C6-4E6B287DD970}"/>
              </a:ext>
            </a:extLst>
          </p:cNvPr>
          <p:cNvSpPr/>
          <p:nvPr userDrawn="1"/>
        </p:nvSpPr>
        <p:spPr>
          <a:xfrm>
            <a:off x="7959136" y="-1"/>
            <a:ext cx="1184864" cy="8973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7" name="Grafik 16" descr="Ein Bild, das Grafiken, weiß, Schwarz, Design enthält.&#10;&#10;Automatisch generierte Beschreibung">
            <a:extLst>
              <a:ext uri="{FF2B5EF4-FFF2-40B4-BE49-F238E27FC236}">
                <a16:creationId xmlns:a16="http://schemas.microsoft.com/office/drawing/2014/main" id="{C6918D17-1EF6-E264-0426-BAA0DA4712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565" y="288272"/>
            <a:ext cx="576000" cy="304540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2A0FDDFC-37AD-EBEE-5A1C-753CEBED30C0}"/>
              </a:ext>
            </a:extLst>
          </p:cNvPr>
          <p:cNvSpPr/>
          <p:nvPr userDrawn="1"/>
        </p:nvSpPr>
        <p:spPr>
          <a:xfrm>
            <a:off x="3996003" y="-16088"/>
            <a:ext cx="575998" cy="2838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4450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mit 4 Bildern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BFC95463-42D9-EFC8-4A18-04113272EDC2}"/>
              </a:ext>
            </a:extLst>
          </p:cNvPr>
          <p:cNvSpPr/>
          <p:nvPr userDrawn="1"/>
        </p:nvSpPr>
        <p:spPr>
          <a:xfrm>
            <a:off x="3996002" y="267758"/>
            <a:ext cx="5147997" cy="1156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D101571-1F87-37DE-6735-5875FCEAB89B}"/>
              </a:ext>
            </a:extLst>
          </p:cNvPr>
          <p:cNvSpPr/>
          <p:nvPr userDrawn="1"/>
        </p:nvSpPr>
        <p:spPr>
          <a:xfrm>
            <a:off x="7959136" y="-1"/>
            <a:ext cx="1184864" cy="8973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2DD9EB5-F92C-DF31-84C5-D321ED1DCE0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023201" y="2573100"/>
            <a:ext cx="1972801" cy="2573359"/>
          </a:xfrm>
          <a:custGeom>
            <a:avLst/>
            <a:gdLst>
              <a:gd name="connsiteX0" fmla="*/ 0 w 3999691"/>
              <a:gd name="connsiteY0" fmla="*/ 0 h 5148476"/>
              <a:gd name="connsiteX1" fmla="*/ 3999691 w 3999691"/>
              <a:gd name="connsiteY1" fmla="*/ 0 h 5148476"/>
              <a:gd name="connsiteX2" fmla="*/ 3999691 w 3999691"/>
              <a:gd name="connsiteY2" fmla="*/ 5148476 h 5148476"/>
              <a:gd name="connsiteX3" fmla="*/ 0 w 3999691"/>
              <a:gd name="connsiteY3" fmla="*/ 5148476 h 5148476"/>
              <a:gd name="connsiteX4" fmla="*/ 0 w 3999691"/>
              <a:gd name="connsiteY4" fmla="*/ 0 h 5148476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9691 w 3999691"/>
              <a:gd name="connsiteY2" fmla="*/ 5148476 h 5149174"/>
              <a:gd name="connsiteX3" fmla="*/ 3414855 w 3999691"/>
              <a:gd name="connsiteY3" fmla="*/ 5149174 h 5149174"/>
              <a:gd name="connsiteX4" fmla="*/ 0 w 3999691"/>
              <a:gd name="connsiteY4" fmla="*/ 5148476 h 5149174"/>
              <a:gd name="connsiteX5" fmla="*/ 0 w 3999691"/>
              <a:gd name="connsiteY5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286655 h 5149174"/>
              <a:gd name="connsiteX3" fmla="*/ 3999691 w 3999691"/>
              <a:gd name="connsiteY3" fmla="*/ 5148476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286655 h 5149174"/>
              <a:gd name="connsiteX3" fmla="*/ 3416032 w 3999691"/>
              <a:gd name="connsiteY3" fmla="*/ 4292442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293141 h 5149174"/>
              <a:gd name="connsiteX3" fmla="*/ 3416032 w 3999691"/>
              <a:gd name="connsiteY3" fmla="*/ 4292442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293141 h 5149174"/>
              <a:gd name="connsiteX3" fmla="*/ 3422517 w 3999691"/>
              <a:gd name="connsiteY3" fmla="*/ 4292442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306111 h 5149174"/>
              <a:gd name="connsiteX3" fmla="*/ 3422517 w 3999691"/>
              <a:gd name="connsiteY3" fmla="*/ 4292442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306111 h 5149174"/>
              <a:gd name="connsiteX3" fmla="*/ 3429002 w 3999691"/>
              <a:gd name="connsiteY3" fmla="*/ 4311898 h 5149174"/>
              <a:gd name="connsiteX4" fmla="*/ 3414855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306111 h 5149174"/>
              <a:gd name="connsiteX3" fmla="*/ 3429002 w 3999691"/>
              <a:gd name="connsiteY3" fmla="*/ 4311898 h 5149174"/>
              <a:gd name="connsiteX4" fmla="*/ 3434310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2029 w 3999691"/>
              <a:gd name="connsiteY2" fmla="*/ 4306111 h 5149174"/>
              <a:gd name="connsiteX3" fmla="*/ 3424112 w 3999691"/>
              <a:gd name="connsiteY3" fmla="*/ 3459680 h 5149174"/>
              <a:gd name="connsiteX4" fmla="*/ 3434310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4474 w 3999691"/>
              <a:gd name="connsiteY2" fmla="*/ 3463689 h 5149174"/>
              <a:gd name="connsiteX3" fmla="*/ 3424112 w 3999691"/>
              <a:gd name="connsiteY3" fmla="*/ 3459680 h 5149174"/>
              <a:gd name="connsiteX4" fmla="*/ 3434310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4474 w 3999691"/>
              <a:gd name="connsiteY2" fmla="*/ 3463689 h 5149174"/>
              <a:gd name="connsiteX3" fmla="*/ 3429002 w 3999691"/>
              <a:gd name="connsiteY3" fmla="*/ 3454782 h 5149174"/>
              <a:gd name="connsiteX4" fmla="*/ 3434310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4474 w 3999691"/>
              <a:gd name="connsiteY2" fmla="*/ 3463689 h 5149174"/>
              <a:gd name="connsiteX3" fmla="*/ 3433892 w 3999691"/>
              <a:gd name="connsiteY3" fmla="*/ 3469476 h 5149174"/>
              <a:gd name="connsiteX4" fmla="*/ 3434310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49174"/>
              <a:gd name="connsiteX1" fmla="*/ 3999691 w 3999691"/>
              <a:gd name="connsiteY1" fmla="*/ 0 h 5149174"/>
              <a:gd name="connsiteX2" fmla="*/ 3994474 w 3999691"/>
              <a:gd name="connsiteY2" fmla="*/ 3463689 h 5149174"/>
              <a:gd name="connsiteX3" fmla="*/ 2818957 w 3999691"/>
              <a:gd name="connsiteY3" fmla="*/ 3457619 h 5149174"/>
              <a:gd name="connsiteX4" fmla="*/ 3434310 w 3999691"/>
              <a:gd name="connsiteY4" fmla="*/ 5149174 h 5149174"/>
              <a:gd name="connsiteX5" fmla="*/ 0 w 3999691"/>
              <a:gd name="connsiteY5" fmla="*/ 5148476 h 5149174"/>
              <a:gd name="connsiteX6" fmla="*/ 0 w 3999691"/>
              <a:gd name="connsiteY6" fmla="*/ 0 h 5149174"/>
              <a:gd name="connsiteX0" fmla="*/ 0 w 3999691"/>
              <a:gd name="connsiteY0" fmla="*/ 0 h 5155102"/>
              <a:gd name="connsiteX1" fmla="*/ 3999691 w 3999691"/>
              <a:gd name="connsiteY1" fmla="*/ 0 h 5155102"/>
              <a:gd name="connsiteX2" fmla="*/ 3994474 w 3999691"/>
              <a:gd name="connsiteY2" fmla="*/ 3463689 h 5155102"/>
              <a:gd name="connsiteX3" fmla="*/ 2818957 w 3999691"/>
              <a:gd name="connsiteY3" fmla="*/ 3457619 h 5155102"/>
              <a:gd name="connsiteX4" fmla="*/ 2825465 w 3999691"/>
              <a:gd name="connsiteY4" fmla="*/ 5155102 h 5155102"/>
              <a:gd name="connsiteX5" fmla="*/ 0 w 3999691"/>
              <a:gd name="connsiteY5" fmla="*/ 5148476 h 5155102"/>
              <a:gd name="connsiteX6" fmla="*/ 0 w 3999691"/>
              <a:gd name="connsiteY6" fmla="*/ 0 h 5155102"/>
              <a:gd name="connsiteX0" fmla="*/ 0 w 3999691"/>
              <a:gd name="connsiteY0" fmla="*/ 0 h 5155102"/>
              <a:gd name="connsiteX1" fmla="*/ 3999691 w 3999691"/>
              <a:gd name="connsiteY1" fmla="*/ 0 h 5155102"/>
              <a:gd name="connsiteX2" fmla="*/ 3994474 w 3999691"/>
              <a:gd name="connsiteY2" fmla="*/ 3463689 h 5155102"/>
              <a:gd name="connsiteX3" fmla="*/ 2832105 w 3999691"/>
              <a:gd name="connsiteY3" fmla="*/ 3457619 h 5155102"/>
              <a:gd name="connsiteX4" fmla="*/ 2825465 w 3999691"/>
              <a:gd name="connsiteY4" fmla="*/ 5155102 h 5155102"/>
              <a:gd name="connsiteX5" fmla="*/ 0 w 3999691"/>
              <a:gd name="connsiteY5" fmla="*/ 5148476 h 5155102"/>
              <a:gd name="connsiteX6" fmla="*/ 0 w 3999691"/>
              <a:gd name="connsiteY6" fmla="*/ 0 h 5155102"/>
              <a:gd name="connsiteX0" fmla="*/ 0 w 3999691"/>
              <a:gd name="connsiteY0" fmla="*/ 0 h 5155102"/>
              <a:gd name="connsiteX1" fmla="*/ 3999691 w 3999691"/>
              <a:gd name="connsiteY1" fmla="*/ 0 h 5155102"/>
              <a:gd name="connsiteX2" fmla="*/ 3994474 w 3999691"/>
              <a:gd name="connsiteY2" fmla="*/ 3463689 h 5155102"/>
              <a:gd name="connsiteX3" fmla="*/ 2832105 w 3999691"/>
              <a:gd name="connsiteY3" fmla="*/ 3457619 h 5155102"/>
              <a:gd name="connsiteX4" fmla="*/ 2825465 w 3999691"/>
              <a:gd name="connsiteY4" fmla="*/ 5155102 h 5155102"/>
              <a:gd name="connsiteX5" fmla="*/ 0 w 3999691"/>
              <a:gd name="connsiteY5" fmla="*/ 5148476 h 5155102"/>
              <a:gd name="connsiteX6" fmla="*/ 0 w 3999691"/>
              <a:gd name="connsiteY6" fmla="*/ 0 h 51551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99691" h="5155102">
                <a:moveTo>
                  <a:pt x="0" y="0"/>
                </a:moveTo>
                <a:lnTo>
                  <a:pt x="3999691" y="0"/>
                </a:lnTo>
                <a:lnTo>
                  <a:pt x="3994474" y="3463689"/>
                </a:lnTo>
                <a:lnTo>
                  <a:pt x="2832105" y="3457619"/>
                </a:lnTo>
                <a:cubicBezTo>
                  <a:pt x="2831713" y="3743196"/>
                  <a:pt x="2825857" y="4869525"/>
                  <a:pt x="2825465" y="5155102"/>
                </a:cubicBezTo>
                <a:lnTo>
                  <a:pt x="0" y="5148476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4B5615E-D15D-6FBD-3572-CBCFA7D8D6AF}"/>
              </a:ext>
            </a:extLst>
          </p:cNvPr>
          <p:cNvSpPr/>
          <p:nvPr userDrawn="1"/>
        </p:nvSpPr>
        <p:spPr>
          <a:xfrm>
            <a:off x="4284000" y="4861354"/>
            <a:ext cx="4859999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32E56E-3AAF-431C-5AFC-599CC848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28013" y="4861354"/>
            <a:ext cx="8063972" cy="215444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7484FF9-48FC-9F73-F82A-FF1913222684}"/>
              </a:ext>
            </a:extLst>
          </p:cNvPr>
          <p:cNvSpPr/>
          <p:nvPr userDrawn="1"/>
        </p:nvSpPr>
        <p:spPr>
          <a:xfrm>
            <a:off x="3420004" y="4299744"/>
            <a:ext cx="1151996" cy="8437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platzhalter 3">
            <a:extLst>
              <a:ext uri="{FF2B5EF4-FFF2-40B4-BE49-F238E27FC236}">
                <a16:creationId xmlns:a16="http://schemas.microsoft.com/office/drawing/2014/main" id="{7E76CDB1-7AC3-6EC5-62E6-E0B60A3B8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0" y="1707753"/>
            <a:ext cx="4319985" cy="2879990"/>
          </a:xfrm>
        </p:spPr>
        <p:txBody>
          <a:bodyPr>
            <a:normAutofit/>
          </a:bodyPr>
          <a:lstStyle>
            <a:lvl1pPr marL="285750" indent="-285750">
              <a:buFont typeface="Wingdings" panose="05000000000000000000" pitchFamily="2" charset="2"/>
              <a:buChar char="§"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93C1EF6-8098-2D6C-E4D7-B6D44E4A0BE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252015" y="4861354"/>
            <a:ext cx="597551" cy="215444"/>
          </a:xfrm>
        </p:spPr>
        <p:txBody>
          <a:bodyPr/>
          <a:lstStyle>
            <a:lvl1pPr algn="l">
              <a:defRPr/>
            </a:lvl1pPr>
          </a:lstStyle>
          <a:p>
            <a:fld id="{7BC6339C-EBB9-4F99-9F6F-F0910A22596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8" name="Bildplatzhalter 3">
            <a:extLst>
              <a:ext uri="{FF2B5EF4-FFF2-40B4-BE49-F238E27FC236}">
                <a16:creationId xmlns:a16="http://schemas.microsoft.com/office/drawing/2014/main" id="{FD68B2D3-A2CA-E9FF-FE6B-CFDF49923CC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2571751"/>
            <a:ext cx="1967490" cy="2571750"/>
          </a:xfrm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10" name="Bildplatzhalter 3">
            <a:extLst>
              <a:ext uri="{FF2B5EF4-FFF2-40B4-BE49-F238E27FC236}">
                <a16:creationId xmlns:a16="http://schemas.microsoft.com/office/drawing/2014/main" id="{CB056BC7-4E55-12C5-6089-86FF138E5EE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-5310" y="0"/>
            <a:ext cx="1972800" cy="2520000"/>
          </a:xfrm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16" name="Bildplatzhalter 3">
            <a:extLst>
              <a:ext uri="{FF2B5EF4-FFF2-40B4-BE49-F238E27FC236}">
                <a16:creationId xmlns:a16="http://schemas.microsoft.com/office/drawing/2014/main" id="{0F9E6882-67FF-16A8-B32D-90D09115291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023201" y="0"/>
            <a:ext cx="1972800" cy="2520000"/>
          </a:xfrm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7" name="Titel 7">
            <a:extLst>
              <a:ext uri="{FF2B5EF4-FFF2-40B4-BE49-F238E27FC236}">
                <a16:creationId xmlns:a16="http://schemas.microsoft.com/office/drawing/2014/main" id="{3D5694FB-A7A7-ED60-AEA1-9B98F98E67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5600" y="276473"/>
            <a:ext cx="3164390" cy="1150476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pic>
        <p:nvPicPr>
          <p:cNvPr id="18" name="Grafik 17" descr="Ein Bild, das Grafiken, weiß, Schwarz, Design enthält.&#10;&#10;Automatisch generierte Beschreibung">
            <a:extLst>
              <a:ext uri="{FF2B5EF4-FFF2-40B4-BE49-F238E27FC236}">
                <a16:creationId xmlns:a16="http://schemas.microsoft.com/office/drawing/2014/main" id="{EF225EC9-267F-FF45-B2BD-BE40126A9C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565" y="288272"/>
            <a:ext cx="576000" cy="304540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7A70862C-C9DD-EB9C-A070-0742A73471DF}"/>
              </a:ext>
            </a:extLst>
          </p:cNvPr>
          <p:cNvSpPr/>
          <p:nvPr userDrawn="1"/>
        </p:nvSpPr>
        <p:spPr>
          <a:xfrm>
            <a:off x="3996003" y="-16088"/>
            <a:ext cx="575998" cy="2838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873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halt mit Bild u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631AC114-CFE7-BDAD-9AD5-D3BDB21282D9}"/>
              </a:ext>
            </a:extLst>
          </p:cNvPr>
          <p:cNvSpPr/>
          <p:nvPr userDrawn="1"/>
        </p:nvSpPr>
        <p:spPr>
          <a:xfrm>
            <a:off x="0" y="267758"/>
            <a:ext cx="4572000" cy="14399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5293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4B5615E-D15D-6FBD-3572-CBCFA7D8D6AF}"/>
              </a:ext>
            </a:extLst>
          </p:cNvPr>
          <p:cNvSpPr/>
          <p:nvPr userDrawn="1"/>
        </p:nvSpPr>
        <p:spPr>
          <a:xfrm>
            <a:off x="-7208" y="4861354"/>
            <a:ext cx="9151208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DE731D-10E4-A6F7-CEE9-9B8AF0B1B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59999" y="289073"/>
            <a:ext cx="3171587" cy="1130682"/>
          </a:xfrm>
        </p:spPr>
        <p:txBody>
          <a:bodyPr>
            <a:normAutofit/>
          </a:bodyPr>
          <a:lstStyle>
            <a:lvl1pPr marL="285750" indent="-285750">
              <a:buFont typeface="Wingdings" panose="05000000000000000000" pitchFamily="2" charset="2"/>
              <a:buChar char="§"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32E56E-3AAF-431C-5AFC-599CC848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</a:t>
            </a:r>
            <a:r>
              <a:rPr lang="de-DE" err="1"/>
              <a:t>of</a:t>
            </a:r>
            <a:r>
              <a:rPr lang="de-DE"/>
              <a:t> </a:t>
            </a:r>
            <a:r>
              <a:rPr lang="de-DE" err="1"/>
              <a:t>Computation</a:t>
            </a:r>
            <a:r>
              <a:rPr lang="de-DE"/>
              <a:t>, Information and Technology | Technische Universität München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7DC928-5991-B20A-13AC-D892E4A9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50E10753-AC8F-BF21-29FD-9E16AB402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6" y="555757"/>
            <a:ext cx="4319984" cy="863997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B3A0C13-0D1C-FBE8-AAF8-CCD53D60B73A}"/>
              </a:ext>
            </a:extLst>
          </p:cNvPr>
          <p:cNvSpPr/>
          <p:nvPr userDrawn="1"/>
        </p:nvSpPr>
        <p:spPr>
          <a:xfrm>
            <a:off x="4572000" y="-14387"/>
            <a:ext cx="572400" cy="2821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38C02407-3AA2-444D-7ADD-7DEC7F613EAC}"/>
              </a:ext>
            </a:extLst>
          </p:cNvPr>
          <p:cNvSpPr/>
          <p:nvPr userDrawn="1"/>
        </p:nvSpPr>
        <p:spPr>
          <a:xfrm>
            <a:off x="8021060" y="2283750"/>
            <a:ext cx="1130147" cy="115892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536070A4-C693-A31C-4E2A-C5E12379F153}"/>
              </a:ext>
            </a:extLst>
          </p:cNvPr>
          <p:cNvSpPr/>
          <p:nvPr userDrawn="1"/>
        </p:nvSpPr>
        <p:spPr>
          <a:xfrm>
            <a:off x="7451990" y="1707753"/>
            <a:ext cx="572400" cy="5723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Bild 8">
            <a:extLst>
              <a:ext uri="{FF2B5EF4-FFF2-40B4-BE49-F238E27FC236}">
                <a16:creationId xmlns:a16="http://schemas.microsoft.com/office/drawing/2014/main" id="{9388CED8-5E9C-E29C-6BDB-CA4D5467AD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65600" y="288000"/>
            <a:ext cx="576000" cy="303613"/>
          </a:xfrm>
          <a:prstGeom prst="rect">
            <a:avLst/>
          </a:prstGeom>
        </p:spPr>
      </p:pic>
      <p:sp>
        <p:nvSpPr>
          <p:cNvPr id="10" name="Bildplatzhalter 2">
            <a:extLst>
              <a:ext uri="{FF2B5EF4-FFF2-40B4-BE49-F238E27FC236}">
                <a16:creationId xmlns:a16="http://schemas.microsoft.com/office/drawing/2014/main" id="{406D45F8-5FAF-7615-D183-E4D0A23CC94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696697"/>
            <a:ext cx="9144000" cy="3164657"/>
          </a:xfrm>
          <a:custGeom>
            <a:avLst/>
            <a:gdLst>
              <a:gd name="connsiteX0" fmla="*/ 0 w 9158749"/>
              <a:gd name="connsiteY0" fmla="*/ 0 h 3153601"/>
              <a:gd name="connsiteX1" fmla="*/ 9158749 w 9158749"/>
              <a:gd name="connsiteY1" fmla="*/ 0 h 3153601"/>
              <a:gd name="connsiteX2" fmla="*/ 9158749 w 9158749"/>
              <a:gd name="connsiteY2" fmla="*/ 3153601 h 3153601"/>
              <a:gd name="connsiteX3" fmla="*/ 0 w 9158749"/>
              <a:gd name="connsiteY3" fmla="*/ 3153601 h 3153601"/>
              <a:gd name="connsiteX4" fmla="*/ 0 w 9158749"/>
              <a:gd name="connsiteY4" fmla="*/ 0 h 3153601"/>
              <a:gd name="connsiteX0" fmla="*/ 0 w 9158749"/>
              <a:gd name="connsiteY0" fmla="*/ 2198 h 3155799"/>
              <a:gd name="connsiteX1" fmla="*/ 7461149 w 9158749"/>
              <a:gd name="connsiteY1" fmla="*/ 0 h 3155799"/>
              <a:gd name="connsiteX2" fmla="*/ 9158749 w 9158749"/>
              <a:gd name="connsiteY2" fmla="*/ 2198 h 3155799"/>
              <a:gd name="connsiteX3" fmla="*/ 9158749 w 9158749"/>
              <a:gd name="connsiteY3" fmla="*/ 3155799 h 3155799"/>
              <a:gd name="connsiteX4" fmla="*/ 0 w 9158749"/>
              <a:gd name="connsiteY4" fmla="*/ 3155799 h 3155799"/>
              <a:gd name="connsiteX5" fmla="*/ 0 w 9158749"/>
              <a:gd name="connsiteY5" fmla="*/ 2198 h 3155799"/>
              <a:gd name="connsiteX0" fmla="*/ 0 w 9158753"/>
              <a:gd name="connsiteY0" fmla="*/ 2198 h 3155799"/>
              <a:gd name="connsiteX1" fmla="*/ 7461149 w 9158753"/>
              <a:gd name="connsiteY1" fmla="*/ 0 h 3155799"/>
              <a:gd name="connsiteX2" fmla="*/ 9158749 w 9158753"/>
              <a:gd name="connsiteY2" fmla="*/ 2198 h 3155799"/>
              <a:gd name="connsiteX3" fmla="*/ 9158753 w 9158753"/>
              <a:gd name="connsiteY3" fmla="*/ 576469 h 3155799"/>
              <a:gd name="connsiteX4" fmla="*/ 9158749 w 9158753"/>
              <a:gd name="connsiteY4" fmla="*/ 3155799 h 3155799"/>
              <a:gd name="connsiteX5" fmla="*/ 0 w 9158753"/>
              <a:gd name="connsiteY5" fmla="*/ 3155799 h 3155799"/>
              <a:gd name="connsiteX6" fmla="*/ 0 w 9158753"/>
              <a:gd name="connsiteY6" fmla="*/ 2198 h 3155799"/>
              <a:gd name="connsiteX0" fmla="*/ 0 w 9158753"/>
              <a:gd name="connsiteY0" fmla="*/ 2198 h 3155799"/>
              <a:gd name="connsiteX1" fmla="*/ 7461149 w 9158753"/>
              <a:gd name="connsiteY1" fmla="*/ 0 h 3155799"/>
              <a:gd name="connsiteX2" fmla="*/ 9158749 w 9158753"/>
              <a:gd name="connsiteY2" fmla="*/ 2198 h 3155799"/>
              <a:gd name="connsiteX3" fmla="*/ 9158753 w 9158753"/>
              <a:gd name="connsiteY3" fmla="*/ 576469 h 3155799"/>
              <a:gd name="connsiteX4" fmla="*/ 9158749 w 9158753"/>
              <a:gd name="connsiteY4" fmla="*/ 3155799 h 3155799"/>
              <a:gd name="connsiteX5" fmla="*/ 0 w 9158753"/>
              <a:gd name="connsiteY5" fmla="*/ 3155799 h 3155799"/>
              <a:gd name="connsiteX6" fmla="*/ 0 w 9158753"/>
              <a:gd name="connsiteY6" fmla="*/ 2198 h 3155799"/>
              <a:gd name="connsiteX0" fmla="*/ 0 w 9158753"/>
              <a:gd name="connsiteY0" fmla="*/ 2198 h 3155799"/>
              <a:gd name="connsiteX1" fmla="*/ 7461149 w 9158753"/>
              <a:gd name="connsiteY1" fmla="*/ 0 h 3155799"/>
              <a:gd name="connsiteX2" fmla="*/ 9158749 w 9158753"/>
              <a:gd name="connsiteY2" fmla="*/ 2198 h 3155799"/>
              <a:gd name="connsiteX3" fmla="*/ 9158753 w 9158753"/>
              <a:gd name="connsiteY3" fmla="*/ 576469 h 3155799"/>
              <a:gd name="connsiteX4" fmla="*/ 9158749 w 9158753"/>
              <a:gd name="connsiteY4" fmla="*/ 3155799 h 3155799"/>
              <a:gd name="connsiteX5" fmla="*/ 0 w 9158753"/>
              <a:gd name="connsiteY5" fmla="*/ 3155799 h 3155799"/>
              <a:gd name="connsiteX6" fmla="*/ 0 w 9158753"/>
              <a:gd name="connsiteY6" fmla="*/ 2198 h 3155799"/>
              <a:gd name="connsiteX0" fmla="*/ 0 w 9158753"/>
              <a:gd name="connsiteY0" fmla="*/ 2198 h 3155799"/>
              <a:gd name="connsiteX1" fmla="*/ 7461149 w 9158753"/>
              <a:gd name="connsiteY1" fmla="*/ 0 h 3155799"/>
              <a:gd name="connsiteX2" fmla="*/ 9158749 w 9158753"/>
              <a:gd name="connsiteY2" fmla="*/ 2198 h 3155799"/>
              <a:gd name="connsiteX3" fmla="*/ 9158753 w 9158753"/>
              <a:gd name="connsiteY3" fmla="*/ 576469 h 3155799"/>
              <a:gd name="connsiteX4" fmla="*/ 9158749 w 9158753"/>
              <a:gd name="connsiteY4" fmla="*/ 3155799 h 3155799"/>
              <a:gd name="connsiteX5" fmla="*/ 0 w 9158753"/>
              <a:gd name="connsiteY5" fmla="*/ 3155799 h 3155799"/>
              <a:gd name="connsiteX6" fmla="*/ 0 w 9158753"/>
              <a:gd name="connsiteY6" fmla="*/ 2198 h 3155799"/>
              <a:gd name="connsiteX0" fmla="*/ 0 w 9158753"/>
              <a:gd name="connsiteY0" fmla="*/ 2198 h 3155799"/>
              <a:gd name="connsiteX1" fmla="*/ 7461149 w 9158753"/>
              <a:gd name="connsiteY1" fmla="*/ 0 h 3155799"/>
              <a:gd name="connsiteX2" fmla="*/ 9158749 w 9158753"/>
              <a:gd name="connsiteY2" fmla="*/ 2198 h 3155799"/>
              <a:gd name="connsiteX3" fmla="*/ 9158753 w 9158753"/>
              <a:gd name="connsiteY3" fmla="*/ 576469 h 3155799"/>
              <a:gd name="connsiteX4" fmla="*/ 9158749 w 9158753"/>
              <a:gd name="connsiteY4" fmla="*/ 3155799 h 3155799"/>
              <a:gd name="connsiteX5" fmla="*/ 0 w 9158753"/>
              <a:gd name="connsiteY5" fmla="*/ 3155799 h 3155799"/>
              <a:gd name="connsiteX6" fmla="*/ 0 w 9158753"/>
              <a:gd name="connsiteY6" fmla="*/ 2198 h 3155799"/>
              <a:gd name="connsiteX0" fmla="*/ 0 w 9158753"/>
              <a:gd name="connsiteY0" fmla="*/ 2198 h 3155799"/>
              <a:gd name="connsiteX1" fmla="*/ 7461149 w 9158753"/>
              <a:gd name="connsiteY1" fmla="*/ 0 h 3155799"/>
              <a:gd name="connsiteX2" fmla="*/ 7465122 w 9158753"/>
              <a:gd name="connsiteY2" fmla="*/ 568729 h 3155799"/>
              <a:gd name="connsiteX3" fmla="*/ 9158753 w 9158753"/>
              <a:gd name="connsiteY3" fmla="*/ 576469 h 3155799"/>
              <a:gd name="connsiteX4" fmla="*/ 9158749 w 9158753"/>
              <a:gd name="connsiteY4" fmla="*/ 3155799 h 3155799"/>
              <a:gd name="connsiteX5" fmla="*/ 0 w 9158753"/>
              <a:gd name="connsiteY5" fmla="*/ 3155799 h 3155799"/>
              <a:gd name="connsiteX6" fmla="*/ 0 w 9158753"/>
              <a:gd name="connsiteY6" fmla="*/ 2198 h 3155799"/>
              <a:gd name="connsiteX0" fmla="*/ 0 w 9158753"/>
              <a:gd name="connsiteY0" fmla="*/ 2198 h 3155799"/>
              <a:gd name="connsiteX1" fmla="*/ 7461149 w 9158753"/>
              <a:gd name="connsiteY1" fmla="*/ 0 h 3155799"/>
              <a:gd name="connsiteX2" fmla="*/ 7465122 w 9158753"/>
              <a:gd name="connsiteY2" fmla="*/ 574692 h 3155799"/>
              <a:gd name="connsiteX3" fmla="*/ 9158753 w 9158753"/>
              <a:gd name="connsiteY3" fmla="*/ 576469 h 3155799"/>
              <a:gd name="connsiteX4" fmla="*/ 9158749 w 9158753"/>
              <a:gd name="connsiteY4" fmla="*/ 3155799 h 3155799"/>
              <a:gd name="connsiteX5" fmla="*/ 0 w 9158753"/>
              <a:gd name="connsiteY5" fmla="*/ 3155799 h 3155799"/>
              <a:gd name="connsiteX6" fmla="*/ 0 w 9158753"/>
              <a:gd name="connsiteY6" fmla="*/ 2198 h 3155799"/>
              <a:gd name="connsiteX0" fmla="*/ 0 w 9158753"/>
              <a:gd name="connsiteY0" fmla="*/ 2198 h 3155799"/>
              <a:gd name="connsiteX1" fmla="*/ 7461149 w 9158753"/>
              <a:gd name="connsiteY1" fmla="*/ 0 h 3155799"/>
              <a:gd name="connsiteX2" fmla="*/ 7465122 w 9158753"/>
              <a:gd name="connsiteY2" fmla="*/ 574692 h 3155799"/>
              <a:gd name="connsiteX3" fmla="*/ 9158753 w 9158753"/>
              <a:gd name="connsiteY3" fmla="*/ 576469 h 3155799"/>
              <a:gd name="connsiteX4" fmla="*/ 9158749 w 9158753"/>
              <a:gd name="connsiteY4" fmla="*/ 3155799 h 3155799"/>
              <a:gd name="connsiteX5" fmla="*/ 0 w 9158753"/>
              <a:gd name="connsiteY5" fmla="*/ 3155799 h 3155799"/>
              <a:gd name="connsiteX6" fmla="*/ 0 w 9158753"/>
              <a:gd name="connsiteY6" fmla="*/ 2198 h 3155799"/>
              <a:gd name="connsiteX0" fmla="*/ 0 w 9158753"/>
              <a:gd name="connsiteY0" fmla="*/ 2198 h 3155799"/>
              <a:gd name="connsiteX1" fmla="*/ 7461149 w 9158753"/>
              <a:gd name="connsiteY1" fmla="*/ 0 h 3155799"/>
              <a:gd name="connsiteX2" fmla="*/ 7465122 w 9158753"/>
              <a:gd name="connsiteY2" fmla="*/ 574692 h 3155799"/>
              <a:gd name="connsiteX3" fmla="*/ 9158753 w 9158753"/>
              <a:gd name="connsiteY3" fmla="*/ 576469 h 3155799"/>
              <a:gd name="connsiteX4" fmla="*/ 9158749 w 9158753"/>
              <a:gd name="connsiteY4" fmla="*/ 3155799 h 3155799"/>
              <a:gd name="connsiteX5" fmla="*/ 0 w 9158753"/>
              <a:gd name="connsiteY5" fmla="*/ 3155799 h 3155799"/>
              <a:gd name="connsiteX6" fmla="*/ 0 w 9158753"/>
              <a:gd name="connsiteY6" fmla="*/ 2198 h 3155799"/>
              <a:gd name="connsiteX0" fmla="*/ 0 w 9158753"/>
              <a:gd name="connsiteY0" fmla="*/ 2198 h 3155799"/>
              <a:gd name="connsiteX1" fmla="*/ 7461149 w 9158753"/>
              <a:gd name="connsiteY1" fmla="*/ 0 h 3155799"/>
              <a:gd name="connsiteX2" fmla="*/ 7465122 w 9158753"/>
              <a:gd name="connsiteY2" fmla="*/ 574692 h 3155799"/>
              <a:gd name="connsiteX3" fmla="*/ 9158753 w 9158753"/>
              <a:gd name="connsiteY3" fmla="*/ 576469 h 3155799"/>
              <a:gd name="connsiteX4" fmla="*/ 9158749 w 9158753"/>
              <a:gd name="connsiteY4" fmla="*/ 3155799 h 3155799"/>
              <a:gd name="connsiteX5" fmla="*/ 0 w 9158753"/>
              <a:gd name="connsiteY5" fmla="*/ 3155799 h 3155799"/>
              <a:gd name="connsiteX6" fmla="*/ 0 w 9158753"/>
              <a:gd name="connsiteY6" fmla="*/ 2198 h 3155799"/>
              <a:gd name="connsiteX0" fmla="*/ 0 w 9158753"/>
              <a:gd name="connsiteY0" fmla="*/ 2198 h 3155799"/>
              <a:gd name="connsiteX1" fmla="*/ 7461149 w 9158753"/>
              <a:gd name="connsiteY1" fmla="*/ 0 h 3155799"/>
              <a:gd name="connsiteX2" fmla="*/ 7465122 w 9158753"/>
              <a:gd name="connsiteY2" fmla="*/ 574692 h 3155799"/>
              <a:gd name="connsiteX3" fmla="*/ 9158753 w 9158753"/>
              <a:gd name="connsiteY3" fmla="*/ 576469 h 3155799"/>
              <a:gd name="connsiteX4" fmla="*/ 9158749 w 9158753"/>
              <a:gd name="connsiteY4" fmla="*/ 3155799 h 3155799"/>
              <a:gd name="connsiteX5" fmla="*/ 0 w 9158753"/>
              <a:gd name="connsiteY5" fmla="*/ 3155799 h 3155799"/>
              <a:gd name="connsiteX6" fmla="*/ 0 w 9158753"/>
              <a:gd name="connsiteY6" fmla="*/ 2198 h 3155799"/>
              <a:gd name="connsiteX0" fmla="*/ 0 w 9836513"/>
              <a:gd name="connsiteY0" fmla="*/ 2198 h 3155799"/>
              <a:gd name="connsiteX1" fmla="*/ 7461149 w 9836513"/>
              <a:gd name="connsiteY1" fmla="*/ 0 h 3155799"/>
              <a:gd name="connsiteX2" fmla="*/ 7465122 w 9836513"/>
              <a:gd name="connsiteY2" fmla="*/ 574692 h 3155799"/>
              <a:gd name="connsiteX3" fmla="*/ 9158753 w 9836513"/>
              <a:gd name="connsiteY3" fmla="*/ 576469 h 3155799"/>
              <a:gd name="connsiteX4" fmla="*/ 9156765 w 9836513"/>
              <a:gd name="connsiteY4" fmla="*/ 1729408 h 3155799"/>
              <a:gd name="connsiteX5" fmla="*/ 9158749 w 9836513"/>
              <a:gd name="connsiteY5" fmla="*/ 3155799 h 3155799"/>
              <a:gd name="connsiteX6" fmla="*/ 0 w 9836513"/>
              <a:gd name="connsiteY6" fmla="*/ 3155799 h 3155799"/>
              <a:gd name="connsiteX7" fmla="*/ 0 w 9836513"/>
              <a:gd name="connsiteY7" fmla="*/ 2198 h 3155799"/>
              <a:gd name="connsiteX0" fmla="*/ 0 w 9836513"/>
              <a:gd name="connsiteY0" fmla="*/ 2198 h 3155799"/>
              <a:gd name="connsiteX1" fmla="*/ 7461149 w 9836513"/>
              <a:gd name="connsiteY1" fmla="*/ 0 h 3155799"/>
              <a:gd name="connsiteX2" fmla="*/ 7465122 w 9836513"/>
              <a:gd name="connsiteY2" fmla="*/ 574692 h 3155799"/>
              <a:gd name="connsiteX3" fmla="*/ 9158753 w 9836513"/>
              <a:gd name="connsiteY3" fmla="*/ 576469 h 3155799"/>
              <a:gd name="connsiteX4" fmla="*/ 9156765 w 9836513"/>
              <a:gd name="connsiteY4" fmla="*/ 1729408 h 3155799"/>
              <a:gd name="connsiteX5" fmla="*/ 9158749 w 9836513"/>
              <a:gd name="connsiteY5" fmla="*/ 3155799 h 3155799"/>
              <a:gd name="connsiteX6" fmla="*/ 0 w 9836513"/>
              <a:gd name="connsiteY6" fmla="*/ 3155799 h 3155799"/>
              <a:gd name="connsiteX7" fmla="*/ 0 w 9836513"/>
              <a:gd name="connsiteY7" fmla="*/ 2198 h 3155799"/>
              <a:gd name="connsiteX0" fmla="*/ 0 w 9836513"/>
              <a:gd name="connsiteY0" fmla="*/ 2198 h 3155799"/>
              <a:gd name="connsiteX1" fmla="*/ 7461149 w 9836513"/>
              <a:gd name="connsiteY1" fmla="*/ 0 h 3155799"/>
              <a:gd name="connsiteX2" fmla="*/ 7465122 w 9836513"/>
              <a:gd name="connsiteY2" fmla="*/ 574692 h 3155799"/>
              <a:gd name="connsiteX3" fmla="*/ 9158753 w 9836513"/>
              <a:gd name="connsiteY3" fmla="*/ 576469 h 3155799"/>
              <a:gd name="connsiteX4" fmla="*/ 9156765 w 9836513"/>
              <a:gd name="connsiteY4" fmla="*/ 1729408 h 3155799"/>
              <a:gd name="connsiteX5" fmla="*/ 9158749 w 9836513"/>
              <a:gd name="connsiteY5" fmla="*/ 3155799 h 3155799"/>
              <a:gd name="connsiteX6" fmla="*/ 0 w 9836513"/>
              <a:gd name="connsiteY6" fmla="*/ 3155799 h 3155799"/>
              <a:gd name="connsiteX7" fmla="*/ 0 w 9836513"/>
              <a:gd name="connsiteY7" fmla="*/ 2198 h 3155799"/>
              <a:gd name="connsiteX0" fmla="*/ 0 w 9158753"/>
              <a:gd name="connsiteY0" fmla="*/ 2198 h 3155799"/>
              <a:gd name="connsiteX1" fmla="*/ 7461149 w 9158753"/>
              <a:gd name="connsiteY1" fmla="*/ 0 h 3155799"/>
              <a:gd name="connsiteX2" fmla="*/ 7465122 w 9158753"/>
              <a:gd name="connsiteY2" fmla="*/ 574692 h 3155799"/>
              <a:gd name="connsiteX3" fmla="*/ 9158753 w 9158753"/>
              <a:gd name="connsiteY3" fmla="*/ 576469 h 3155799"/>
              <a:gd name="connsiteX4" fmla="*/ 9156765 w 9158753"/>
              <a:gd name="connsiteY4" fmla="*/ 1729408 h 3155799"/>
              <a:gd name="connsiteX5" fmla="*/ 9158749 w 9158753"/>
              <a:gd name="connsiteY5" fmla="*/ 3155799 h 3155799"/>
              <a:gd name="connsiteX6" fmla="*/ 0 w 9158753"/>
              <a:gd name="connsiteY6" fmla="*/ 3155799 h 3155799"/>
              <a:gd name="connsiteX7" fmla="*/ 0 w 9158753"/>
              <a:gd name="connsiteY7" fmla="*/ 2198 h 3155799"/>
              <a:gd name="connsiteX0" fmla="*/ 0 w 9158753"/>
              <a:gd name="connsiteY0" fmla="*/ 2198 h 3155799"/>
              <a:gd name="connsiteX1" fmla="*/ 7461149 w 9158753"/>
              <a:gd name="connsiteY1" fmla="*/ 0 h 3155799"/>
              <a:gd name="connsiteX2" fmla="*/ 7465122 w 9158753"/>
              <a:gd name="connsiteY2" fmla="*/ 574692 h 3155799"/>
              <a:gd name="connsiteX3" fmla="*/ 8037619 w 9158753"/>
              <a:gd name="connsiteY3" fmla="*/ 574482 h 3155799"/>
              <a:gd name="connsiteX4" fmla="*/ 9158753 w 9158753"/>
              <a:gd name="connsiteY4" fmla="*/ 576469 h 3155799"/>
              <a:gd name="connsiteX5" fmla="*/ 9156765 w 9158753"/>
              <a:gd name="connsiteY5" fmla="*/ 1729408 h 3155799"/>
              <a:gd name="connsiteX6" fmla="*/ 9158749 w 9158753"/>
              <a:gd name="connsiteY6" fmla="*/ 3155799 h 3155799"/>
              <a:gd name="connsiteX7" fmla="*/ 0 w 9158753"/>
              <a:gd name="connsiteY7" fmla="*/ 3155799 h 3155799"/>
              <a:gd name="connsiteX8" fmla="*/ 0 w 9158753"/>
              <a:gd name="connsiteY8" fmla="*/ 2198 h 3155799"/>
              <a:gd name="connsiteX0" fmla="*/ 0 w 9158753"/>
              <a:gd name="connsiteY0" fmla="*/ 2198 h 3155799"/>
              <a:gd name="connsiteX1" fmla="*/ 7461149 w 9158753"/>
              <a:gd name="connsiteY1" fmla="*/ 0 h 3155799"/>
              <a:gd name="connsiteX2" fmla="*/ 7465122 w 9158753"/>
              <a:gd name="connsiteY2" fmla="*/ 574692 h 3155799"/>
              <a:gd name="connsiteX3" fmla="*/ 8037619 w 9158753"/>
              <a:gd name="connsiteY3" fmla="*/ 574482 h 3155799"/>
              <a:gd name="connsiteX4" fmla="*/ 9158753 w 9158753"/>
              <a:gd name="connsiteY4" fmla="*/ 576469 h 3155799"/>
              <a:gd name="connsiteX5" fmla="*/ 9156765 w 9158753"/>
              <a:gd name="connsiteY5" fmla="*/ 1729408 h 3155799"/>
              <a:gd name="connsiteX6" fmla="*/ 9158749 w 9158753"/>
              <a:gd name="connsiteY6" fmla="*/ 3155799 h 3155799"/>
              <a:gd name="connsiteX7" fmla="*/ 0 w 9158753"/>
              <a:gd name="connsiteY7" fmla="*/ 3155799 h 3155799"/>
              <a:gd name="connsiteX8" fmla="*/ 0 w 9158753"/>
              <a:gd name="connsiteY8" fmla="*/ 2198 h 3155799"/>
              <a:gd name="connsiteX0" fmla="*/ 0 w 9158749"/>
              <a:gd name="connsiteY0" fmla="*/ 2198 h 3155799"/>
              <a:gd name="connsiteX1" fmla="*/ 7461149 w 9158749"/>
              <a:gd name="connsiteY1" fmla="*/ 0 h 3155799"/>
              <a:gd name="connsiteX2" fmla="*/ 7465122 w 9158749"/>
              <a:gd name="connsiteY2" fmla="*/ 574692 h 3155799"/>
              <a:gd name="connsiteX3" fmla="*/ 8037619 w 9158749"/>
              <a:gd name="connsiteY3" fmla="*/ 574482 h 3155799"/>
              <a:gd name="connsiteX4" fmla="*/ 8039607 w 9158749"/>
              <a:gd name="connsiteY4" fmla="*/ 1723445 h 3155799"/>
              <a:gd name="connsiteX5" fmla="*/ 9156765 w 9158749"/>
              <a:gd name="connsiteY5" fmla="*/ 1729408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1149 w 9158749"/>
              <a:gd name="connsiteY1" fmla="*/ 0 h 3155799"/>
              <a:gd name="connsiteX2" fmla="*/ 7465122 w 9158749"/>
              <a:gd name="connsiteY2" fmla="*/ 574692 h 3155799"/>
              <a:gd name="connsiteX3" fmla="*/ 8037619 w 9158749"/>
              <a:gd name="connsiteY3" fmla="*/ 574482 h 3155799"/>
              <a:gd name="connsiteX4" fmla="*/ 8039607 w 9158749"/>
              <a:gd name="connsiteY4" fmla="*/ 1723445 h 3155799"/>
              <a:gd name="connsiteX5" fmla="*/ 9156765 w 9158749"/>
              <a:gd name="connsiteY5" fmla="*/ 1729408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1149 w 9158749"/>
              <a:gd name="connsiteY1" fmla="*/ 0 h 3155799"/>
              <a:gd name="connsiteX2" fmla="*/ 7465122 w 9158749"/>
              <a:gd name="connsiteY2" fmla="*/ 574692 h 3155799"/>
              <a:gd name="connsiteX3" fmla="*/ 8037619 w 9158749"/>
              <a:gd name="connsiteY3" fmla="*/ 574482 h 3155799"/>
              <a:gd name="connsiteX4" fmla="*/ 8039607 w 9158749"/>
              <a:gd name="connsiteY4" fmla="*/ 1723445 h 3155799"/>
              <a:gd name="connsiteX5" fmla="*/ 9156765 w 9158749"/>
              <a:gd name="connsiteY5" fmla="*/ 1729408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1149 w 9158749"/>
              <a:gd name="connsiteY1" fmla="*/ 0 h 3155799"/>
              <a:gd name="connsiteX2" fmla="*/ 7465122 w 9158749"/>
              <a:gd name="connsiteY2" fmla="*/ 574692 h 3155799"/>
              <a:gd name="connsiteX3" fmla="*/ 8037619 w 9158749"/>
              <a:gd name="connsiteY3" fmla="*/ 574482 h 3155799"/>
              <a:gd name="connsiteX4" fmla="*/ 8039607 w 9158749"/>
              <a:gd name="connsiteY4" fmla="*/ 1723445 h 3155799"/>
              <a:gd name="connsiteX5" fmla="*/ 9156765 w 9158749"/>
              <a:gd name="connsiteY5" fmla="*/ 1729408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1149 w 9158749"/>
              <a:gd name="connsiteY1" fmla="*/ 0 h 3155799"/>
              <a:gd name="connsiteX2" fmla="*/ 7465122 w 9158749"/>
              <a:gd name="connsiteY2" fmla="*/ 574692 h 3155799"/>
              <a:gd name="connsiteX3" fmla="*/ 8037619 w 9158749"/>
              <a:gd name="connsiteY3" fmla="*/ 574482 h 3155799"/>
              <a:gd name="connsiteX4" fmla="*/ 8039607 w 9158749"/>
              <a:gd name="connsiteY4" fmla="*/ 1723445 h 3155799"/>
              <a:gd name="connsiteX5" fmla="*/ 9156765 w 9158749"/>
              <a:gd name="connsiteY5" fmla="*/ 1729408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1149 w 9158749"/>
              <a:gd name="connsiteY1" fmla="*/ 0 h 3155799"/>
              <a:gd name="connsiteX2" fmla="*/ 7465122 w 9158749"/>
              <a:gd name="connsiteY2" fmla="*/ 574692 h 3155799"/>
              <a:gd name="connsiteX3" fmla="*/ 8037619 w 9158749"/>
              <a:gd name="connsiteY3" fmla="*/ 574482 h 3155799"/>
              <a:gd name="connsiteX4" fmla="*/ 8041595 w 9158749"/>
              <a:gd name="connsiteY4" fmla="*/ 1725433 h 3155799"/>
              <a:gd name="connsiteX5" fmla="*/ 9156765 w 9158749"/>
              <a:gd name="connsiteY5" fmla="*/ 1729408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1149 w 9158749"/>
              <a:gd name="connsiteY1" fmla="*/ 0 h 3155799"/>
              <a:gd name="connsiteX2" fmla="*/ 7465122 w 9158749"/>
              <a:gd name="connsiteY2" fmla="*/ 574692 h 3155799"/>
              <a:gd name="connsiteX3" fmla="*/ 8037619 w 9158749"/>
              <a:gd name="connsiteY3" fmla="*/ 574482 h 3155799"/>
              <a:gd name="connsiteX4" fmla="*/ 8041595 w 9158749"/>
              <a:gd name="connsiteY4" fmla="*/ 1725433 h 3155799"/>
              <a:gd name="connsiteX5" fmla="*/ 9156765 w 9158749"/>
              <a:gd name="connsiteY5" fmla="*/ 1729408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1149 w 9158749"/>
              <a:gd name="connsiteY1" fmla="*/ 0 h 3155799"/>
              <a:gd name="connsiteX2" fmla="*/ 7465122 w 9158749"/>
              <a:gd name="connsiteY2" fmla="*/ 574692 h 3155799"/>
              <a:gd name="connsiteX3" fmla="*/ 8044558 w 9158749"/>
              <a:gd name="connsiteY3" fmla="*/ 571017 h 3155799"/>
              <a:gd name="connsiteX4" fmla="*/ 8041595 w 9158749"/>
              <a:gd name="connsiteY4" fmla="*/ 1725433 h 3155799"/>
              <a:gd name="connsiteX5" fmla="*/ 9156765 w 9158749"/>
              <a:gd name="connsiteY5" fmla="*/ 1729408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1149 w 9158749"/>
              <a:gd name="connsiteY1" fmla="*/ 0 h 3155799"/>
              <a:gd name="connsiteX2" fmla="*/ 7465122 w 9158749"/>
              <a:gd name="connsiteY2" fmla="*/ 574692 h 3155799"/>
              <a:gd name="connsiteX3" fmla="*/ 8044559 w 9158749"/>
              <a:gd name="connsiteY3" fmla="*/ 574483 h 3155799"/>
              <a:gd name="connsiteX4" fmla="*/ 8041595 w 9158749"/>
              <a:gd name="connsiteY4" fmla="*/ 1725433 h 3155799"/>
              <a:gd name="connsiteX5" fmla="*/ 9156765 w 9158749"/>
              <a:gd name="connsiteY5" fmla="*/ 1729408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4618 w 9158749"/>
              <a:gd name="connsiteY1" fmla="*/ 0 h 3155799"/>
              <a:gd name="connsiteX2" fmla="*/ 7465122 w 9158749"/>
              <a:gd name="connsiteY2" fmla="*/ 574692 h 3155799"/>
              <a:gd name="connsiteX3" fmla="*/ 8044559 w 9158749"/>
              <a:gd name="connsiteY3" fmla="*/ 574483 h 3155799"/>
              <a:gd name="connsiteX4" fmla="*/ 8041595 w 9158749"/>
              <a:gd name="connsiteY4" fmla="*/ 1725433 h 3155799"/>
              <a:gd name="connsiteX5" fmla="*/ 9156765 w 9158749"/>
              <a:gd name="connsiteY5" fmla="*/ 1729408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4618 w 9158749"/>
              <a:gd name="connsiteY1" fmla="*/ 0 h 3155799"/>
              <a:gd name="connsiteX2" fmla="*/ 7465123 w 9158749"/>
              <a:gd name="connsiteY2" fmla="*/ 571227 h 3155799"/>
              <a:gd name="connsiteX3" fmla="*/ 8044559 w 9158749"/>
              <a:gd name="connsiteY3" fmla="*/ 574483 h 3155799"/>
              <a:gd name="connsiteX4" fmla="*/ 8041595 w 9158749"/>
              <a:gd name="connsiteY4" fmla="*/ 1725433 h 3155799"/>
              <a:gd name="connsiteX5" fmla="*/ 9156765 w 9158749"/>
              <a:gd name="connsiteY5" fmla="*/ 1729408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4618 w 9158749"/>
              <a:gd name="connsiteY1" fmla="*/ 0 h 3155799"/>
              <a:gd name="connsiteX2" fmla="*/ 7468592 w 9158749"/>
              <a:gd name="connsiteY2" fmla="*/ 574693 h 3155799"/>
              <a:gd name="connsiteX3" fmla="*/ 8044559 w 9158749"/>
              <a:gd name="connsiteY3" fmla="*/ 574483 h 3155799"/>
              <a:gd name="connsiteX4" fmla="*/ 8041595 w 9158749"/>
              <a:gd name="connsiteY4" fmla="*/ 1725433 h 3155799"/>
              <a:gd name="connsiteX5" fmla="*/ 9156765 w 9158749"/>
              <a:gd name="connsiteY5" fmla="*/ 1729408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4618 w 9158749"/>
              <a:gd name="connsiteY1" fmla="*/ 0 h 3155799"/>
              <a:gd name="connsiteX2" fmla="*/ 7465123 w 9158749"/>
              <a:gd name="connsiteY2" fmla="*/ 574693 h 3155799"/>
              <a:gd name="connsiteX3" fmla="*/ 8044559 w 9158749"/>
              <a:gd name="connsiteY3" fmla="*/ 574483 h 3155799"/>
              <a:gd name="connsiteX4" fmla="*/ 8041595 w 9158749"/>
              <a:gd name="connsiteY4" fmla="*/ 1725433 h 3155799"/>
              <a:gd name="connsiteX5" fmla="*/ 9156765 w 9158749"/>
              <a:gd name="connsiteY5" fmla="*/ 1729408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4618 w 9158749"/>
              <a:gd name="connsiteY1" fmla="*/ 0 h 3155799"/>
              <a:gd name="connsiteX2" fmla="*/ 7465123 w 9158749"/>
              <a:gd name="connsiteY2" fmla="*/ 574693 h 3155799"/>
              <a:gd name="connsiteX3" fmla="*/ 8038836 w 9158749"/>
              <a:gd name="connsiteY3" fmla="*/ 570670 h 3155799"/>
              <a:gd name="connsiteX4" fmla="*/ 8041595 w 9158749"/>
              <a:gd name="connsiteY4" fmla="*/ 1725433 h 3155799"/>
              <a:gd name="connsiteX5" fmla="*/ 9156765 w 9158749"/>
              <a:gd name="connsiteY5" fmla="*/ 1729408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4618 w 9158749"/>
              <a:gd name="connsiteY1" fmla="*/ 0 h 3155799"/>
              <a:gd name="connsiteX2" fmla="*/ 7465124 w 9158749"/>
              <a:gd name="connsiteY2" fmla="*/ 570881 h 3155799"/>
              <a:gd name="connsiteX3" fmla="*/ 8038836 w 9158749"/>
              <a:gd name="connsiteY3" fmla="*/ 570670 h 3155799"/>
              <a:gd name="connsiteX4" fmla="*/ 8041595 w 9158749"/>
              <a:gd name="connsiteY4" fmla="*/ 1725433 h 3155799"/>
              <a:gd name="connsiteX5" fmla="*/ 9156765 w 9158749"/>
              <a:gd name="connsiteY5" fmla="*/ 1729408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4618 w 9158749"/>
              <a:gd name="connsiteY1" fmla="*/ 0 h 3155799"/>
              <a:gd name="connsiteX2" fmla="*/ 7465124 w 9158749"/>
              <a:gd name="connsiteY2" fmla="*/ 570881 h 3155799"/>
              <a:gd name="connsiteX3" fmla="*/ 8038836 w 9158749"/>
              <a:gd name="connsiteY3" fmla="*/ 570670 h 3155799"/>
              <a:gd name="connsiteX4" fmla="*/ 8041595 w 9158749"/>
              <a:gd name="connsiteY4" fmla="*/ 1725433 h 3155799"/>
              <a:gd name="connsiteX5" fmla="*/ 9158673 w 9158749"/>
              <a:gd name="connsiteY5" fmla="*/ 1729409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4618 w 9158749"/>
              <a:gd name="connsiteY1" fmla="*/ 0 h 3155799"/>
              <a:gd name="connsiteX2" fmla="*/ 7465124 w 9158749"/>
              <a:gd name="connsiteY2" fmla="*/ 570881 h 3155799"/>
              <a:gd name="connsiteX3" fmla="*/ 8038836 w 9158749"/>
              <a:gd name="connsiteY3" fmla="*/ 570670 h 3155799"/>
              <a:gd name="connsiteX4" fmla="*/ 8041595 w 9158749"/>
              <a:gd name="connsiteY4" fmla="*/ 1725433 h 3155799"/>
              <a:gd name="connsiteX5" fmla="*/ 9158673 w 9158749"/>
              <a:gd name="connsiteY5" fmla="*/ 1723691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4618 w 9158749"/>
              <a:gd name="connsiteY1" fmla="*/ 0 h 3155799"/>
              <a:gd name="connsiteX2" fmla="*/ 7465124 w 9158749"/>
              <a:gd name="connsiteY2" fmla="*/ 570881 h 3155799"/>
              <a:gd name="connsiteX3" fmla="*/ 8038836 w 9158749"/>
              <a:gd name="connsiteY3" fmla="*/ 570670 h 3155799"/>
              <a:gd name="connsiteX4" fmla="*/ 8041595 w 9158749"/>
              <a:gd name="connsiteY4" fmla="*/ 1725433 h 3155799"/>
              <a:gd name="connsiteX5" fmla="*/ 9158673 w 9158749"/>
              <a:gd name="connsiteY5" fmla="*/ 1723691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4618 w 9158749"/>
              <a:gd name="connsiteY1" fmla="*/ 0 h 3155799"/>
              <a:gd name="connsiteX2" fmla="*/ 7465124 w 9158749"/>
              <a:gd name="connsiteY2" fmla="*/ 570881 h 3155799"/>
              <a:gd name="connsiteX3" fmla="*/ 8038836 w 9158749"/>
              <a:gd name="connsiteY3" fmla="*/ 570670 h 3155799"/>
              <a:gd name="connsiteX4" fmla="*/ 8041595 w 9158749"/>
              <a:gd name="connsiteY4" fmla="*/ 1725433 h 3155799"/>
              <a:gd name="connsiteX5" fmla="*/ 9158673 w 9158749"/>
              <a:gd name="connsiteY5" fmla="*/ 1723691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4618 w 9158749"/>
              <a:gd name="connsiteY1" fmla="*/ 0 h 3155799"/>
              <a:gd name="connsiteX2" fmla="*/ 7465124 w 9158749"/>
              <a:gd name="connsiteY2" fmla="*/ 570881 h 3155799"/>
              <a:gd name="connsiteX3" fmla="*/ 8038836 w 9158749"/>
              <a:gd name="connsiteY3" fmla="*/ 570670 h 3155799"/>
              <a:gd name="connsiteX4" fmla="*/ 8041595 w 9158749"/>
              <a:gd name="connsiteY4" fmla="*/ 1725433 h 3155799"/>
              <a:gd name="connsiteX5" fmla="*/ 9158673 w 9158749"/>
              <a:gd name="connsiteY5" fmla="*/ 1723691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4618 w 9158749"/>
              <a:gd name="connsiteY1" fmla="*/ 0 h 3155799"/>
              <a:gd name="connsiteX2" fmla="*/ 7465124 w 9158749"/>
              <a:gd name="connsiteY2" fmla="*/ 570881 h 3155799"/>
              <a:gd name="connsiteX3" fmla="*/ 8038836 w 9158749"/>
              <a:gd name="connsiteY3" fmla="*/ 570670 h 3155799"/>
              <a:gd name="connsiteX4" fmla="*/ 8041595 w 9158749"/>
              <a:gd name="connsiteY4" fmla="*/ 1725433 h 3155799"/>
              <a:gd name="connsiteX5" fmla="*/ 9158673 w 9158749"/>
              <a:gd name="connsiteY5" fmla="*/ 1727504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4618 w 9158749"/>
              <a:gd name="connsiteY1" fmla="*/ 0 h 3155799"/>
              <a:gd name="connsiteX2" fmla="*/ 7465124 w 9158749"/>
              <a:gd name="connsiteY2" fmla="*/ 570881 h 3155799"/>
              <a:gd name="connsiteX3" fmla="*/ 8038836 w 9158749"/>
              <a:gd name="connsiteY3" fmla="*/ 570670 h 3155799"/>
              <a:gd name="connsiteX4" fmla="*/ 8041595 w 9158749"/>
              <a:gd name="connsiteY4" fmla="*/ 1725433 h 3155799"/>
              <a:gd name="connsiteX5" fmla="*/ 9158673 w 9158749"/>
              <a:gd name="connsiteY5" fmla="*/ 1727504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2198 h 3155799"/>
              <a:gd name="connsiteX1" fmla="*/ 7464618 w 9158749"/>
              <a:gd name="connsiteY1" fmla="*/ 0 h 3155799"/>
              <a:gd name="connsiteX2" fmla="*/ 7465124 w 9158749"/>
              <a:gd name="connsiteY2" fmla="*/ 570881 h 3155799"/>
              <a:gd name="connsiteX3" fmla="*/ 8038836 w 9158749"/>
              <a:gd name="connsiteY3" fmla="*/ 570670 h 3155799"/>
              <a:gd name="connsiteX4" fmla="*/ 8041595 w 9158749"/>
              <a:gd name="connsiteY4" fmla="*/ 1725433 h 3155799"/>
              <a:gd name="connsiteX5" fmla="*/ 9158673 w 9158749"/>
              <a:gd name="connsiteY5" fmla="*/ 1727504 h 3155799"/>
              <a:gd name="connsiteX6" fmla="*/ 9158749 w 9158749"/>
              <a:gd name="connsiteY6" fmla="*/ 3155799 h 3155799"/>
              <a:gd name="connsiteX7" fmla="*/ 0 w 9158749"/>
              <a:gd name="connsiteY7" fmla="*/ 3155799 h 3155799"/>
              <a:gd name="connsiteX8" fmla="*/ 0 w 9158749"/>
              <a:gd name="connsiteY8" fmla="*/ 2198 h 3155799"/>
              <a:gd name="connsiteX0" fmla="*/ 0 w 9158749"/>
              <a:gd name="connsiteY0" fmla="*/ 0 h 3166863"/>
              <a:gd name="connsiteX1" fmla="*/ 7464618 w 9158749"/>
              <a:gd name="connsiteY1" fmla="*/ 11064 h 3166863"/>
              <a:gd name="connsiteX2" fmla="*/ 7465124 w 9158749"/>
              <a:gd name="connsiteY2" fmla="*/ 581945 h 3166863"/>
              <a:gd name="connsiteX3" fmla="*/ 8038836 w 9158749"/>
              <a:gd name="connsiteY3" fmla="*/ 581734 h 3166863"/>
              <a:gd name="connsiteX4" fmla="*/ 8041595 w 9158749"/>
              <a:gd name="connsiteY4" fmla="*/ 1736497 h 3166863"/>
              <a:gd name="connsiteX5" fmla="*/ 9158673 w 9158749"/>
              <a:gd name="connsiteY5" fmla="*/ 1738568 h 3166863"/>
              <a:gd name="connsiteX6" fmla="*/ 9158749 w 9158749"/>
              <a:gd name="connsiteY6" fmla="*/ 3166863 h 3166863"/>
              <a:gd name="connsiteX7" fmla="*/ 0 w 9158749"/>
              <a:gd name="connsiteY7" fmla="*/ 3166863 h 3166863"/>
              <a:gd name="connsiteX8" fmla="*/ 0 w 9158749"/>
              <a:gd name="connsiteY8" fmla="*/ 0 h 3166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58749" h="3166863">
                <a:moveTo>
                  <a:pt x="0" y="0"/>
                </a:moveTo>
                <a:lnTo>
                  <a:pt x="7464618" y="11064"/>
                </a:lnTo>
                <a:cubicBezTo>
                  <a:pt x="7465942" y="200640"/>
                  <a:pt x="7463800" y="392369"/>
                  <a:pt x="7465124" y="581945"/>
                </a:cubicBezTo>
                <a:lnTo>
                  <a:pt x="8038836" y="581734"/>
                </a:lnTo>
                <a:cubicBezTo>
                  <a:pt x="8041408" y="722619"/>
                  <a:pt x="8040601" y="1162015"/>
                  <a:pt x="8041595" y="1736497"/>
                </a:cubicBezTo>
                <a:cubicBezTo>
                  <a:pt x="8141099" y="1737823"/>
                  <a:pt x="9032456" y="1737242"/>
                  <a:pt x="9158673" y="1738568"/>
                </a:cubicBezTo>
                <a:cubicBezTo>
                  <a:pt x="9158672" y="2168456"/>
                  <a:pt x="9157757" y="2453667"/>
                  <a:pt x="9158749" y="3166863"/>
                </a:cubicBezTo>
                <a:lnTo>
                  <a:pt x="0" y="3166863"/>
                </a:lnTo>
                <a:lnTo>
                  <a:pt x="0" y="0"/>
                </a:lnTo>
                <a:close/>
              </a:path>
            </a:pathLst>
          </a:custGeo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12657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Überschrif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631AC114-CFE7-BDAD-9AD5-D3BDB21282D9}"/>
              </a:ext>
            </a:extLst>
          </p:cNvPr>
          <p:cNvSpPr/>
          <p:nvPr userDrawn="1"/>
        </p:nvSpPr>
        <p:spPr>
          <a:xfrm>
            <a:off x="0" y="267758"/>
            <a:ext cx="4572000" cy="86399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05293"/>
              </a:solidFill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4B5615E-D15D-6FBD-3572-CBCFA7D8D6AF}"/>
              </a:ext>
            </a:extLst>
          </p:cNvPr>
          <p:cNvSpPr/>
          <p:nvPr userDrawn="1"/>
        </p:nvSpPr>
        <p:spPr>
          <a:xfrm>
            <a:off x="-7208" y="4861354"/>
            <a:ext cx="9151208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32E56E-3AAF-431C-5AFC-599CC848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</a:t>
            </a:r>
            <a:r>
              <a:rPr lang="de-DE" err="1"/>
              <a:t>of</a:t>
            </a:r>
            <a:r>
              <a:rPr lang="de-DE"/>
              <a:t> </a:t>
            </a:r>
            <a:r>
              <a:rPr lang="de-DE" err="1"/>
              <a:t>Computation</a:t>
            </a:r>
            <a:r>
              <a:rPr lang="de-DE"/>
              <a:t>, Information and Technology | Technische Universität München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7DC928-5991-B20A-13AC-D892E4A9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50E10753-AC8F-BF21-29FD-9E16AB402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5" y="267758"/>
            <a:ext cx="4319984" cy="863997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B3A0C13-0D1C-FBE8-AAF8-CCD53D60B73A}"/>
              </a:ext>
            </a:extLst>
          </p:cNvPr>
          <p:cNvSpPr/>
          <p:nvPr userDrawn="1"/>
        </p:nvSpPr>
        <p:spPr>
          <a:xfrm>
            <a:off x="4572000" y="-14387"/>
            <a:ext cx="572400" cy="2821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38C02407-3AA2-444D-7ADD-7DEC7F613EAC}"/>
              </a:ext>
            </a:extLst>
          </p:cNvPr>
          <p:cNvSpPr/>
          <p:nvPr userDrawn="1"/>
        </p:nvSpPr>
        <p:spPr>
          <a:xfrm>
            <a:off x="8021060" y="1419753"/>
            <a:ext cx="1130147" cy="115892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536070A4-C693-A31C-4E2A-C5E12379F153}"/>
              </a:ext>
            </a:extLst>
          </p:cNvPr>
          <p:cNvSpPr/>
          <p:nvPr userDrawn="1"/>
        </p:nvSpPr>
        <p:spPr>
          <a:xfrm>
            <a:off x="7451990" y="843756"/>
            <a:ext cx="572400" cy="5723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Bild 8">
            <a:extLst>
              <a:ext uri="{FF2B5EF4-FFF2-40B4-BE49-F238E27FC236}">
                <a16:creationId xmlns:a16="http://schemas.microsoft.com/office/drawing/2014/main" id="{9388CED8-5E9C-E29C-6BDB-CA4D5467AD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65600" y="288000"/>
            <a:ext cx="576000" cy="303613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F8439A27-E96B-BEB6-84F9-50A59A3BC0FD}"/>
              </a:ext>
            </a:extLst>
          </p:cNvPr>
          <p:cNvSpPr/>
          <p:nvPr userDrawn="1"/>
        </p:nvSpPr>
        <p:spPr>
          <a:xfrm>
            <a:off x="5144400" y="267758"/>
            <a:ext cx="572400" cy="5723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Inhaltsplatzhalter 16">
            <a:extLst>
              <a:ext uri="{FF2B5EF4-FFF2-40B4-BE49-F238E27FC236}">
                <a16:creationId xmlns:a16="http://schemas.microsoft.com/office/drawing/2014/main" id="{4898B2FE-0A1F-3FFA-4006-B435D9EED62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2413" y="1419754"/>
            <a:ext cx="7487576" cy="316812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958354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zess mit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631AC114-CFE7-BDAD-9AD5-D3BDB21282D9}"/>
              </a:ext>
            </a:extLst>
          </p:cNvPr>
          <p:cNvSpPr/>
          <p:nvPr userDrawn="1"/>
        </p:nvSpPr>
        <p:spPr>
          <a:xfrm>
            <a:off x="0" y="267758"/>
            <a:ext cx="4572000" cy="14435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50E10753-AC8F-BF21-29FD-9E16AB402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5" y="555757"/>
            <a:ext cx="4319985" cy="863997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B3A0C13-0D1C-FBE8-AAF8-CCD53D60B73A}"/>
              </a:ext>
            </a:extLst>
          </p:cNvPr>
          <p:cNvSpPr/>
          <p:nvPr userDrawn="1"/>
        </p:nvSpPr>
        <p:spPr>
          <a:xfrm>
            <a:off x="4572000" y="-20241"/>
            <a:ext cx="572401" cy="287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7C98068-1035-F40A-22E9-290D533E7560}"/>
              </a:ext>
            </a:extLst>
          </p:cNvPr>
          <p:cNvSpPr/>
          <p:nvPr userDrawn="1"/>
        </p:nvSpPr>
        <p:spPr>
          <a:xfrm>
            <a:off x="-7208" y="4861354"/>
            <a:ext cx="9151208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C5BB49DC-B778-5829-76D6-0D1726CD0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2015" y="4861354"/>
            <a:ext cx="7983553" cy="215444"/>
          </a:xfrm>
        </p:spPr>
        <p:txBody>
          <a:bodyPr/>
          <a:lstStyle/>
          <a:p>
            <a:r>
              <a:rPr lang="de-DE"/>
              <a:t>TUM School </a:t>
            </a:r>
            <a:r>
              <a:rPr lang="de-DE" err="1"/>
              <a:t>of</a:t>
            </a:r>
            <a:r>
              <a:rPr lang="de-DE"/>
              <a:t> </a:t>
            </a:r>
            <a:r>
              <a:rPr lang="de-DE" err="1"/>
              <a:t>Computation</a:t>
            </a:r>
            <a:r>
              <a:rPr lang="de-DE"/>
              <a:t>, Information and Technology | Technische Universität München</a:t>
            </a:r>
          </a:p>
        </p:txBody>
      </p:sp>
      <p:sp>
        <p:nvSpPr>
          <p:cNvPr id="9" name="Foliennummernplatzhalter 6">
            <a:extLst>
              <a:ext uri="{FF2B5EF4-FFF2-40B4-BE49-F238E27FC236}">
                <a16:creationId xmlns:a16="http://schemas.microsoft.com/office/drawing/2014/main" id="{BDAFE395-B82C-2A07-062E-8901D1415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94434" y="4861354"/>
            <a:ext cx="597551" cy="215444"/>
          </a:xfrm>
        </p:spPr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332ECF17-D01A-BF00-F0E3-68D6A30D5D65}"/>
              </a:ext>
            </a:extLst>
          </p:cNvPr>
          <p:cNvSpPr/>
          <p:nvPr userDrawn="1"/>
        </p:nvSpPr>
        <p:spPr>
          <a:xfrm>
            <a:off x="2556007" y="2571749"/>
            <a:ext cx="1727993" cy="19980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platzhalter 17">
            <a:extLst>
              <a:ext uri="{FF2B5EF4-FFF2-40B4-BE49-F238E27FC236}">
                <a16:creationId xmlns:a16="http://schemas.microsoft.com/office/drawing/2014/main" id="{83985017-A7A0-DBA4-5309-A780F7ADF78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556008" y="3288609"/>
            <a:ext cx="1727993" cy="282146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41" name="Textplatzhalter 17">
            <a:extLst>
              <a:ext uri="{FF2B5EF4-FFF2-40B4-BE49-F238E27FC236}">
                <a16:creationId xmlns:a16="http://schemas.microsoft.com/office/drawing/2014/main" id="{E93CEB42-1C4C-0AD7-743F-79ABDD358AB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56007" y="3593791"/>
            <a:ext cx="1727993" cy="975968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Text hinzufügen und Icon in Quadrat einfügen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EA920C05-2434-26A6-5F0E-A5A89F9723C1}"/>
              </a:ext>
            </a:extLst>
          </p:cNvPr>
          <p:cNvSpPr/>
          <p:nvPr userDrawn="1"/>
        </p:nvSpPr>
        <p:spPr>
          <a:xfrm>
            <a:off x="2844006" y="1995752"/>
            <a:ext cx="1151996" cy="1152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94D9A5F1-AD57-D5E8-E2E6-42C36A0295C1}"/>
              </a:ext>
            </a:extLst>
          </p:cNvPr>
          <p:cNvSpPr/>
          <p:nvPr userDrawn="1"/>
        </p:nvSpPr>
        <p:spPr>
          <a:xfrm>
            <a:off x="252015" y="2571749"/>
            <a:ext cx="1727993" cy="19980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24" name="Textplatzhalter 17">
            <a:extLst>
              <a:ext uri="{FF2B5EF4-FFF2-40B4-BE49-F238E27FC236}">
                <a16:creationId xmlns:a16="http://schemas.microsoft.com/office/drawing/2014/main" id="{FBEB32E6-BC14-62AC-E607-D5203CD4ACF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52016" y="3288609"/>
            <a:ext cx="1727993" cy="282146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025" name="Textplatzhalter 17">
            <a:extLst>
              <a:ext uri="{FF2B5EF4-FFF2-40B4-BE49-F238E27FC236}">
                <a16:creationId xmlns:a16="http://schemas.microsoft.com/office/drawing/2014/main" id="{DD389AC6-8ED5-6B1F-C7B2-246E54AFDA8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015" y="3593791"/>
            <a:ext cx="1727993" cy="975968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Text hinzufügen und Icon in Quadrat einfügen</a:t>
            </a:r>
          </a:p>
        </p:txBody>
      </p:sp>
      <p:sp>
        <p:nvSpPr>
          <p:cNvPr id="1027" name="Rechteck 1026">
            <a:extLst>
              <a:ext uri="{FF2B5EF4-FFF2-40B4-BE49-F238E27FC236}">
                <a16:creationId xmlns:a16="http://schemas.microsoft.com/office/drawing/2014/main" id="{0754BF66-839E-14BF-A96B-4DDE569BD8C2}"/>
              </a:ext>
            </a:extLst>
          </p:cNvPr>
          <p:cNvSpPr/>
          <p:nvPr userDrawn="1"/>
        </p:nvSpPr>
        <p:spPr>
          <a:xfrm>
            <a:off x="540014" y="1995752"/>
            <a:ext cx="1151996" cy="1152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28" name="Rechteck 1027">
            <a:extLst>
              <a:ext uri="{FF2B5EF4-FFF2-40B4-BE49-F238E27FC236}">
                <a16:creationId xmlns:a16="http://schemas.microsoft.com/office/drawing/2014/main" id="{BBC35493-F93D-FC9A-77C0-762623CB26EE}"/>
              </a:ext>
            </a:extLst>
          </p:cNvPr>
          <p:cNvSpPr/>
          <p:nvPr userDrawn="1"/>
        </p:nvSpPr>
        <p:spPr>
          <a:xfrm>
            <a:off x="4859999" y="2571749"/>
            <a:ext cx="1727993" cy="19980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29" name="Textplatzhalter 17">
            <a:extLst>
              <a:ext uri="{FF2B5EF4-FFF2-40B4-BE49-F238E27FC236}">
                <a16:creationId xmlns:a16="http://schemas.microsoft.com/office/drawing/2014/main" id="{325871F0-9868-A507-7748-AEE7C635C57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860000" y="3288609"/>
            <a:ext cx="1727993" cy="282146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030" name="Textplatzhalter 17">
            <a:extLst>
              <a:ext uri="{FF2B5EF4-FFF2-40B4-BE49-F238E27FC236}">
                <a16:creationId xmlns:a16="http://schemas.microsoft.com/office/drawing/2014/main" id="{8F6B7F11-7CD3-D10D-DE3E-43AF1912D43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859999" y="3593791"/>
            <a:ext cx="1727993" cy="975968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Text hinzufügen und Icon in Quadrat einfügen</a:t>
            </a:r>
          </a:p>
        </p:txBody>
      </p:sp>
      <p:sp>
        <p:nvSpPr>
          <p:cNvPr id="1031" name="Rechteck 1030">
            <a:extLst>
              <a:ext uri="{FF2B5EF4-FFF2-40B4-BE49-F238E27FC236}">
                <a16:creationId xmlns:a16="http://schemas.microsoft.com/office/drawing/2014/main" id="{6EEC0A2E-D9E1-573C-087B-6400A84EC2CE}"/>
              </a:ext>
            </a:extLst>
          </p:cNvPr>
          <p:cNvSpPr/>
          <p:nvPr userDrawn="1"/>
        </p:nvSpPr>
        <p:spPr>
          <a:xfrm>
            <a:off x="5147998" y="1995752"/>
            <a:ext cx="1151996" cy="1152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32" name="Rechteck 1031">
            <a:extLst>
              <a:ext uri="{FF2B5EF4-FFF2-40B4-BE49-F238E27FC236}">
                <a16:creationId xmlns:a16="http://schemas.microsoft.com/office/drawing/2014/main" id="{EDA75638-5911-89AF-E72D-23C10CD71CE0}"/>
              </a:ext>
            </a:extLst>
          </p:cNvPr>
          <p:cNvSpPr/>
          <p:nvPr userDrawn="1"/>
        </p:nvSpPr>
        <p:spPr>
          <a:xfrm>
            <a:off x="7163991" y="2571749"/>
            <a:ext cx="1727993" cy="19980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33" name="Textplatzhalter 17">
            <a:extLst>
              <a:ext uri="{FF2B5EF4-FFF2-40B4-BE49-F238E27FC236}">
                <a16:creationId xmlns:a16="http://schemas.microsoft.com/office/drawing/2014/main" id="{E39A0462-6907-20B4-28A5-EB89310A053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7163992" y="3288609"/>
            <a:ext cx="1727993" cy="282146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034" name="Textplatzhalter 17">
            <a:extLst>
              <a:ext uri="{FF2B5EF4-FFF2-40B4-BE49-F238E27FC236}">
                <a16:creationId xmlns:a16="http://schemas.microsoft.com/office/drawing/2014/main" id="{E08FF6AF-58D3-419C-108C-5AEE9267292F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63991" y="3593791"/>
            <a:ext cx="1727993" cy="975968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de-DE" dirty="0"/>
              <a:t>Text hinzufügen und Icon in Quadrat einfügen</a:t>
            </a:r>
          </a:p>
        </p:txBody>
      </p:sp>
      <p:sp>
        <p:nvSpPr>
          <p:cNvPr id="1035" name="Rechteck 1034">
            <a:extLst>
              <a:ext uri="{FF2B5EF4-FFF2-40B4-BE49-F238E27FC236}">
                <a16:creationId xmlns:a16="http://schemas.microsoft.com/office/drawing/2014/main" id="{F1DB77CF-0ACE-7442-B255-D4F146D041F4}"/>
              </a:ext>
            </a:extLst>
          </p:cNvPr>
          <p:cNvSpPr/>
          <p:nvPr userDrawn="1"/>
        </p:nvSpPr>
        <p:spPr>
          <a:xfrm>
            <a:off x="7451990" y="1995752"/>
            <a:ext cx="1151996" cy="1152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2FEE0871-5F3B-2920-22E3-B0CA3A56A5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92358" y="3390754"/>
            <a:ext cx="360000" cy="360000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3E473404-1192-780C-34AF-083E6582F9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92000" y="3390754"/>
            <a:ext cx="360000" cy="3600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BAB600C7-EB52-07CB-5EFB-C85D329CC51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95991" y="3390754"/>
            <a:ext cx="360000" cy="360000"/>
          </a:xfrm>
          <a:prstGeom prst="rect">
            <a:avLst/>
          </a:prstGeom>
        </p:spPr>
      </p:pic>
      <p:sp>
        <p:nvSpPr>
          <p:cNvPr id="2" name="Textplatzhalter 3">
            <a:extLst>
              <a:ext uri="{FF2B5EF4-FFF2-40B4-BE49-F238E27FC236}">
                <a16:creationId xmlns:a16="http://schemas.microsoft.com/office/drawing/2014/main" id="{4AA9047A-8C76-72AD-761C-02520B3D4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59999" y="555757"/>
            <a:ext cx="3171587" cy="863997"/>
          </a:xfrm>
        </p:spPr>
        <p:txBody>
          <a:bodyPr>
            <a:normAutofit/>
          </a:bodyPr>
          <a:lstStyle>
            <a:lvl1pPr marL="285750" indent="-285750">
              <a:buFont typeface="Wingdings" panose="05000000000000000000" pitchFamily="2" charset="2"/>
              <a:buChar char="§"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8">
            <a:extLst>
              <a:ext uri="{FF2B5EF4-FFF2-40B4-BE49-F238E27FC236}">
                <a16:creationId xmlns:a16="http://schemas.microsoft.com/office/drawing/2014/main" id="{E88DD9A2-1A83-B73B-3BFF-75943191FA7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65600" y="288000"/>
            <a:ext cx="576000" cy="30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025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orient="horz" pos="35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E71E14DC-0C02-4197-1FB0-3D015E5FA364}"/>
              </a:ext>
            </a:extLst>
          </p:cNvPr>
          <p:cNvSpPr/>
          <p:nvPr userDrawn="1"/>
        </p:nvSpPr>
        <p:spPr>
          <a:xfrm>
            <a:off x="0" y="841375"/>
            <a:ext cx="9151208" cy="401997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E1AF63-011D-62FC-2BBE-5057CB52C8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3755"/>
            <a:ext cx="6858000" cy="1948593"/>
          </a:xfrm>
        </p:spPr>
        <p:txBody>
          <a:bodyPr anchor="b">
            <a:no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B3B3B2-FBC7-04AA-687D-4F790E5EA5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879387"/>
            <a:ext cx="6858000" cy="844359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141DCB41-20DC-C588-BB18-5A2E63C3D04B}"/>
              </a:ext>
            </a:extLst>
          </p:cNvPr>
          <p:cNvSpPr/>
          <p:nvPr userDrawn="1"/>
        </p:nvSpPr>
        <p:spPr>
          <a:xfrm>
            <a:off x="8027988" y="2288347"/>
            <a:ext cx="1116026" cy="11448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55C9D90-42B2-18FB-CFBE-F2DD07C779B6}"/>
              </a:ext>
            </a:extLst>
          </p:cNvPr>
          <p:cNvSpPr/>
          <p:nvPr userDrawn="1"/>
        </p:nvSpPr>
        <p:spPr>
          <a:xfrm>
            <a:off x="7451990" y="3436912"/>
            <a:ext cx="572400" cy="57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59531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z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631AC114-CFE7-BDAD-9AD5-D3BDB21282D9}"/>
              </a:ext>
            </a:extLst>
          </p:cNvPr>
          <p:cNvSpPr/>
          <p:nvPr userDrawn="1"/>
        </p:nvSpPr>
        <p:spPr>
          <a:xfrm>
            <a:off x="0" y="267758"/>
            <a:ext cx="4572000" cy="14435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50E10753-AC8F-BF21-29FD-9E16AB402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5" y="555757"/>
            <a:ext cx="4319985" cy="863997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B3A0C13-0D1C-FBE8-AAF8-CCD53D60B73A}"/>
              </a:ext>
            </a:extLst>
          </p:cNvPr>
          <p:cNvSpPr/>
          <p:nvPr userDrawn="1"/>
        </p:nvSpPr>
        <p:spPr>
          <a:xfrm>
            <a:off x="4572000" y="-20241"/>
            <a:ext cx="572401" cy="287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7C98068-1035-F40A-22E9-290D533E7560}"/>
              </a:ext>
            </a:extLst>
          </p:cNvPr>
          <p:cNvSpPr/>
          <p:nvPr userDrawn="1"/>
        </p:nvSpPr>
        <p:spPr>
          <a:xfrm>
            <a:off x="-7208" y="4861354"/>
            <a:ext cx="9151208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C5BB49DC-B778-5829-76D6-0D1726CD0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2015" y="4861354"/>
            <a:ext cx="7983553" cy="215444"/>
          </a:xfrm>
        </p:spPr>
        <p:txBody>
          <a:bodyPr/>
          <a:lstStyle/>
          <a:p>
            <a:r>
              <a:rPr lang="de-DE"/>
              <a:t>TUM School </a:t>
            </a:r>
            <a:r>
              <a:rPr lang="de-DE" err="1"/>
              <a:t>of</a:t>
            </a:r>
            <a:r>
              <a:rPr lang="de-DE"/>
              <a:t> </a:t>
            </a:r>
            <a:r>
              <a:rPr lang="de-DE" err="1"/>
              <a:t>Computation</a:t>
            </a:r>
            <a:r>
              <a:rPr lang="de-DE"/>
              <a:t>, Information and Technology | Technische Universität München</a:t>
            </a:r>
          </a:p>
        </p:txBody>
      </p:sp>
      <p:sp>
        <p:nvSpPr>
          <p:cNvPr id="9" name="Foliennummernplatzhalter 6">
            <a:extLst>
              <a:ext uri="{FF2B5EF4-FFF2-40B4-BE49-F238E27FC236}">
                <a16:creationId xmlns:a16="http://schemas.microsoft.com/office/drawing/2014/main" id="{BDAFE395-B82C-2A07-062E-8901D1415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94434" y="4861354"/>
            <a:ext cx="597551" cy="215444"/>
          </a:xfrm>
        </p:spPr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6201624F-ECA7-E5F7-836A-3DD4C5F4E812}"/>
              </a:ext>
            </a:extLst>
          </p:cNvPr>
          <p:cNvSpPr/>
          <p:nvPr userDrawn="1"/>
        </p:nvSpPr>
        <p:spPr>
          <a:xfrm>
            <a:off x="252015" y="1995751"/>
            <a:ext cx="1727993" cy="57599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803EEC1A-8C32-BF5B-33A2-063B92F530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2016" y="1995751"/>
            <a:ext cx="1727993" cy="575999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2" name="Textplatzhalter 17">
            <a:extLst>
              <a:ext uri="{FF2B5EF4-FFF2-40B4-BE49-F238E27FC236}">
                <a16:creationId xmlns:a16="http://schemas.microsoft.com/office/drawing/2014/main" id="{68675E59-4CC4-7BF6-451F-CFA1F7710CF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52015" y="2571750"/>
            <a:ext cx="1727993" cy="1998009"/>
          </a:xfrm>
          <a:solidFill>
            <a:schemeClr val="accent1"/>
          </a:solidFill>
          <a:ln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 b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C3C0D0D6-F2AA-41D6-CCAE-7FE517AC55DC}"/>
              </a:ext>
            </a:extLst>
          </p:cNvPr>
          <p:cNvSpPr/>
          <p:nvPr userDrawn="1"/>
        </p:nvSpPr>
        <p:spPr>
          <a:xfrm>
            <a:off x="2556007" y="1995752"/>
            <a:ext cx="1727993" cy="5759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platzhalter 17">
            <a:extLst>
              <a:ext uri="{FF2B5EF4-FFF2-40B4-BE49-F238E27FC236}">
                <a16:creationId xmlns:a16="http://schemas.microsoft.com/office/drawing/2014/main" id="{7E10F711-D728-8E7F-C8F3-0E859C383FF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556008" y="1995752"/>
            <a:ext cx="1727993" cy="575999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5" name="Textplatzhalter 17">
            <a:extLst>
              <a:ext uri="{FF2B5EF4-FFF2-40B4-BE49-F238E27FC236}">
                <a16:creationId xmlns:a16="http://schemas.microsoft.com/office/drawing/2014/main" id="{B16AFD45-D07A-9DF6-9C7E-AEFF95217A4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556007" y="2571751"/>
            <a:ext cx="1727993" cy="1998009"/>
          </a:xfrm>
          <a:solidFill>
            <a:schemeClr val="accent1"/>
          </a:solidFill>
          <a:ln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4701D8D-625B-687D-32E4-576A4F4FC8E7}"/>
              </a:ext>
            </a:extLst>
          </p:cNvPr>
          <p:cNvSpPr/>
          <p:nvPr userDrawn="1"/>
        </p:nvSpPr>
        <p:spPr>
          <a:xfrm>
            <a:off x="4859999" y="1995752"/>
            <a:ext cx="1727993" cy="5759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platzhalter 17">
            <a:extLst>
              <a:ext uri="{FF2B5EF4-FFF2-40B4-BE49-F238E27FC236}">
                <a16:creationId xmlns:a16="http://schemas.microsoft.com/office/drawing/2014/main" id="{4FD3D363-134D-8C3D-2492-1D82246DF39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860000" y="1995752"/>
            <a:ext cx="1727993" cy="575999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3" name="Textplatzhalter 17">
            <a:extLst>
              <a:ext uri="{FF2B5EF4-FFF2-40B4-BE49-F238E27FC236}">
                <a16:creationId xmlns:a16="http://schemas.microsoft.com/office/drawing/2014/main" id="{98C951B9-712E-30D2-486E-BA5C1F9E29C0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859999" y="2571751"/>
            <a:ext cx="1727993" cy="1998009"/>
          </a:xfrm>
          <a:solidFill>
            <a:schemeClr val="accent1"/>
          </a:solidFill>
          <a:ln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DE02307E-9092-4D6A-779C-15CD46F04917}"/>
              </a:ext>
            </a:extLst>
          </p:cNvPr>
          <p:cNvSpPr/>
          <p:nvPr userDrawn="1"/>
        </p:nvSpPr>
        <p:spPr>
          <a:xfrm>
            <a:off x="7163991" y="1995752"/>
            <a:ext cx="1727993" cy="57599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platzhalter 17">
            <a:extLst>
              <a:ext uri="{FF2B5EF4-FFF2-40B4-BE49-F238E27FC236}">
                <a16:creationId xmlns:a16="http://schemas.microsoft.com/office/drawing/2014/main" id="{4152D87E-26D1-1B36-7A77-47BB101B160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63992" y="1995752"/>
            <a:ext cx="1727993" cy="575999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7" name="Textplatzhalter 17">
            <a:extLst>
              <a:ext uri="{FF2B5EF4-FFF2-40B4-BE49-F238E27FC236}">
                <a16:creationId xmlns:a16="http://schemas.microsoft.com/office/drawing/2014/main" id="{218F2E8E-9FBA-79F8-EDE8-FA027E0E87C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163991" y="2571751"/>
            <a:ext cx="1727993" cy="1998009"/>
          </a:xfrm>
          <a:solidFill>
            <a:schemeClr val="accent1"/>
          </a:solidFill>
          <a:ln>
            <a:solidFill>
              <a:schemeClr val="bg1"/>
            </a:solidFill>
          </a:ln>
        </p:spPr>
        <p:txBody>
          <a:bodyPr/>
          <a:lstStyle>
            <a:lvl1pPr marL="0" indent="0" algn="ctr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59E68B9C-7C85-D1F0-887F-7E6418253C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92358" y="2111864"/>
            <a:ext cx="360000" cy="360000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B46D8434-BCEB-5704-F7AC-1254BDCB7B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92000" y="2111864"/>
            <a:ext cx="360000" cy="360000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96CA19F2-19BD-4D79-5091-1E6836AF09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95991" y="2111864"/>
            <a:ext cx="360000" cy="360000"/>
          </a:xfrm>
          <a:prstGeom prst="rect">
            <a:avLst/>
          </a:prstGeom>
        </p:spPr>
      </p:pic>
      <p:sp>
        <p:nvSpPr>
          <p:cNvPr id="21" name="Textplatzhalter 3">
            <a:extLst>
              <a:ext uri="{FF2B5EF4-FFF2-40B4-BE49-F238E27FC236}">
                <a16:creationId xmlns:a16="http://schemas.microsoft.com/office/drawing/2014/main" id="{E4DA95FF-A5BE-3D64-3DAD-A89AD8BEA6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59999" y="555757"/>
            <a:ext cx="3171587" cy="863997"/>
          </a:xfrm>
        </p:spPr>
        <p:txBody>
          <a:bodyPr>
            <a:normAutofit/>
          </a:bodyPr>
          <a:lstStyle>
            <a:lvl1pPr marL="285750" indent="-285750">
              <a:buFont typeface="Wingdings" panose="05000000000000000000" pitchFamily="2" charset="2"/>
              <a:buChar char="§"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24" name="Bild 8">
            <a:extLst>
              <a:ext uri="{FF2B5EF4-FFF2-40B4-BE49-F238E27FC236}">
                <a16:creationId xmlns:a16="http://schemas.microsoft.com/office/drawing/2014/main" id="{A057ECAF-A738-13D0-2711-3924A316376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65600" y="288000"/>
            <a:ext cx="576000" cy="30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5684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orient="horz" pos="35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631AC114-CFE7-BDAD-9AD5-D3BDB21282D9}"/>
              </a:ext>
            </a:extLst>
          </p:cNvPr>
          <p:cNvSpPr/>
          <p:nvPr userDrawn="1"/>
        </p:nvSpPr>
        <p:spPr>
          <a:xfrm>
            <a:off x="0" y="267758"/>
            <a:ext cx="4572000" cy="14435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50E10753-AC8F-BF21-29FD-9E16AB402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5" y="555757"/>
            <a:ext cx="4319985" cy="863997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B3A0C13-0D1C-FBE8-AAF8-CCD53D60B73A}"/>
              </a:ext>
            </a:extLst>
          </p:cNvPr>
          <p:cNvSpPr/>
          <p:nvPr userDrawn="1"/>
        </p:nvSpPr>
        <p:spPr>
          <a:xfrm>
            <a:off x="4572000" y="-20241"/>
            <a:ext cx="572401" cy="287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7C98068-1035-F40A-22E9-290D533E7560}"/>
              </a:ext>
            </a:extLst>
          </p:cNvPr>
          <p:cNvSpPr/>
          <p:nvPr userDrawn="1"/>
        </p:nvSpPr>
        <p:spPr>
          <a:xfrm>
            <a:off x="-7208" y="4861354"/>
            <a:ext cx="9151208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C5BB49DC-B778-5829-76D6-0D1726CD0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2015" y="4861354"/>
            <a:ext cx="7983553" cy="215444"/>
          </a:xfrm>
        </p:spPr>
        <p:txBody>
          <a:bodyPr/>
          <a:lstStyle/>
          <a:p>
            <a:r>
              <a:rPr lang="de-DE"/>
              <a:t>TUM School </a:t>
            </a:r>
            <a:r>
              <a:rPr lang="de-DE" err="1"/>
              <a:t>of</a:t>
            </a:r>
            <a:r>
              <a:rPr lang="de-DE"/>
              <a:t> </a:t>
            </a:r>
            <a:r>
              <a:rPr lang="de-DE" err="1"/>
              <a:t>Computation</a:t>
            </a:r>
            <a:r>
              <a:rPr lang="de-DE"/>
              <a:t>, Information and Technology | Technische Universität München</a:t>
            </a:r>
          </a:p>
        </p:txBody>
      </p:sp>
      <p:sp>
        <p:nvSpPr>
          <p:cNvPr id="9" name="Foliennummernplatzhalter 6">
            <a:extLst>
              <a:ext uri="{FF2B5EF4-FFF2-40B4-BE49-F238E27FC236}">
                <a16:creationId xmlns:a16="http://schemas.microsoft.com/office/drawing/2014/main" id="{BDAFE395-B82C-2A07-062E-8901D1415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94434" y="4861354"/>
            <a:ext cx="597551" cy="215444"/>
          </a:xfrm>
        </p:spPr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1FB7848E-B66A-509C-6C11-5A5A635CFB6B}"/>
              </a:ext>
            </a:extLst>
          </p:cNvPr>
          <p:cNvSpPr/>
          <p:nvPr userDrawn="1"/>
        </p:nvSpPr>
        <p:spPr>
          <a:xfrm>
            <a:off x="6587993" y="1995751"/>
            <a:ext cx="2303992" cy="257400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platzhalter 17">
            <a:extLst>
              <a:ext uri="{FF2B5EF4-FFF2-40B4-BE49-F238E27FC236}">
                <a16:creationId xmlns:a16="http://schemas.microsoft.com/office/drawing/2014/main" id="{B551E6FC-1FD1-169B-E211-36761CEE01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587994" y="1995752"/>
            <a:ext cx="2303992" cy="575998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49" name="Textplatzhalter 17">
            <a:extLst>
              <a:ext uri="{FF2B5EF4-FFF2-40B4-BE49-F238E27FC236}">
                <a16:creationId xmlns:a16="http://schemas.microsoft.com/office/drawing/2014/main" id="{1D278E20-ACDA-6A02-9855-F4D1A694B67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587993" y="2571750"/>
            <a:ext cx="2303992" cy="1998007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4" name="Diagrammplatzhalter 3">
            <a:extLst>
              <a:ext uri="{FF2B5EF4-FFF2-40B4-BE49-F238E27FC236}">
                <a16:creationId xmlns:a16="http://schemas.microsoft.com/office/drawing/2014/main" id="{E4E13345-4391-EDD2-E3F0-E9A8824473B6}"/>
              </a:ext>
            </a:extLst>
          </p:cNvPr>
          <p:cNvSpPr>
            <a:spLocks noGrp="1"/>
          </p:cNvSpPr>
          <p:nvPr>
            <p:ph type="chart" sz="quarter" idx="24"/>
          </p:nvPr>
        </p:nvSpPr>
        <p:spPr>
          <a:xfrm>
            <a:off x="252015" y="1995751"/>
            <a:ext cx="6047980" cy="2574007"/>
          </a:xfrm>
        </p:spPr>
        <p:txBody>
          <a:bodyPr/>
          <a:lstStyle/>
          <a:p>
            <a:endParaRPr lang="de-DE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1A14DBE-8C4C-944D-FD7E-D9AE4D68DCA0}"/>
              </a:ext>
            </a:extLst>
          </p:cNvPr>
          <p:cNvSpPr/>
          <p:nvPr userDrawn="1"/>
        </p:nvSpPr>
        <p:spPr>
          <a:xfrm>
            <a:off x="8895583" y="1423353"/>
            <a:ext cx="248417" cy="5723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platzhalter 3">
            <a:extLst>
              <a:ext uri="{FF2B5EF4-FFF2-40B4-BE49-F238E27FC236}">
                <a16:creationId xmlns:a16="http://schemas.microsoft.com/office/drawing/2014/main" id="{0E54309F-196E-818E-7AE1-C7324AB02E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59999" y="555757"/>
            <a:ext cx="3171587" cy="863997"/>
          </a:xfrm>
        </p:spPr>
        <p:txBody>
          <a:bodyPr>
            <a:normAutofit/>
          </a:bodyPr>
          <a:lstStyle>
            <a:lvl1pPr marL="285750" indent="-285750">
              <a:buFont typeface="Wingdings" panose="05000000000000000000" pitchFamily="2" charset="2"/>
              <a:buChar char="§"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0" name="Bild 8">
            <a:extLst>
              <a:ext uri="{FF2B5EF4-FFF2-40B4-BE49-F238E27FC236}">
                <a16:creationId xmlns:a16="http://schemas.microsoft.com/office/drawing/2014/main" id="{F7FD363E-728A-36AA-C960-5177388889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65600" y="288000"/>
            <a:ext cx="576000" cy="30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4664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orient="horz" pos="35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631AC114-CFE7-BDAD-9AD5-D3BDB21282D9}"/>
              </a:ext>
            </a:extLst>
          </p:cNvPr>
          <p:cNvSpPr/>
          <p:nvPr userDrawn="1"/>
        </p:nvSpPr>
        <p:spPr>
          <a:xfrm>
            <a:off x="0" y="267758"/>
            <a:ext cx="4572000" cy="14435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50E10753-AC8F-BF21-29FD-9E16AB402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5" y="555757"/>
            <a:ext cx="4319985" cy="863997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B3A0C13-0D1C-FBE8-AAF8-CCD53D60B73A}"/>
              </a:ext>
            </a:extLst>
          </p:cNvPr>
          <p:cNvSpPr/>
          <p:nvPr userDrawn="1"/>
        </p:nvSpPr>
        <p:spPr>
          <a:xfrm>
            <a:off x="4572000" y="-20241"/>
            <a:ext cx="572401" cy="287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7C98068-1035-F40A-22E9-290D533E7560}"/>
              </a:ext>
            </a:extLst>
          </p:cNvPr>
          <p:cNvSpPr/>
          <p:nvPr userDrawn="1"/>
        </p:nvSpPr>
        <p:spPr>
          <a:xfrm>
            <a:off x="-7208" y="4861354"/>
            <a:ext cx="9151208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C5BB49DC-B778-5829-76D6-0D1726CD0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2015" y="4861354"/>
            <a:ext cx="7983553" cy="215444"/>
          </a:xfrm>
        </p:spPr>
        <p:txBody>
          <a:bodyPr/>
          <a:lstStyle/>
          <a:p>
            <a:r>
              <a:rPr lang="de-DE"/>
              <a:t>TUM School </a:t>
            </a:r>
            <a:r>
              <a:rPr lang="de-DE" err="1"/>
              <a:t>of</a:t>
            </a:r>
            <a:r>
              <a:rPr lang="de-DE"/>
              <a:t> </a:t>
            </a:r>
            <a:r>
              <a:rPr lang="de-DE" err="1"/>
              <a:t>Computation</a:t>
            </a:r>
            <a:r>
              <a:rPr lang="de-DE"/>
              <a:t>, Information and Technology | Technische Universität München</a:t>
            </a:r>
          </a:p>
        </p:txBody>
      </p:sp>
      <p:sp>
        <p:nvSpPr>
          <p:cNvPr id="9" name="Foliennummernplatzhalter 6">
            <a:extLst>
              <a:ext uri="{FF2B5EF4-FFF2-40B4-BE49-F238E27FC236}">
                <a16:creationId xmlns:a16="http://schemas.microsoft.com/office/drawing/2014/main" id="{BDAFE395-B82C-2A07-062E-8901D1415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94434" y="4861354"/>
            <a:ext cx="597551" cy="215444"/>
          </a:xfrm>
        </p:spPr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94D9A5F1-AD57-D5E8-E2E6-42C36A0295C1}"/>
              </a:ext>
            </a:extLst>
          </p:cNvPr>
          <p:cNvSpPr/>
          <p:nvPr userDrawn="1"/>
        </p:nvSpPr>
        <p:spPr>
          <a:xfrm>
            <a:off x="252015" y="3439342"/>
            <a:ext cx="1727993" cy="11484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24" name="Textplatzhalter 17">
            <a:extLst>
              <a:ext uri="{FF2B5EF4-FFF2-40B4-BE49-F238E27FC236}">
                <a16:creationId xmlns:a16="http://schemas.microsoft.com/office/drawing/2014/main" id="{FBEB32E6-BC14-62AC-E607-D5203CD4ACF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52016" y="3441600"/>
            <a:ext cx="1727993" cy="282146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1025" name="Textplatzhalter 17">
            <a:extLst>
              <a:ext uri="{FF2B5EF4-FFF2-40B4-BE49-F238E27FC236}">
                <a16:creationId xmlns:a16="http://schemas.microsoft.com/office/drawing/2014/main" id="{DD389AC6-8ED5-6B1F-C7B2-246E54AFDA8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52015" y="3723745"/>
            <a:ext cx="1727993" cy="846013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3" name="Diagrammplatzhalter 2">
            <a:extLst>
              <a:ext uri="{FF2B5EF4-FFF2-40B4-BE49-F238E27FC236}">
                <a16:creationId xmlns:a16="http://schemas.microsoft.com/office/drawing/2014/main" id="{95AC9253-0326-F70A-C322-A48066A32ACA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252015" y="1851753"/>
            <a:ext cx="1727994" cy="1439994"/>
          </a:xfrm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16" name="Diagrammplatzhalter 2">
            <a:extLst>
              <a:ext uri="{FF2B5EF4-FFF2-40B4-BE49-F238E27FC236}">
                <a16:creationId xmlns:a16="http://schemas.microsoft.com/office/drawing/2014/main" id="{1E40A9F9-8B4F-D3CB-BA7C-A1F8A84522D3}"/>
              </a:ext>
            </a:extLst>
          </p:cNvPr>
          <p:cNvSpPr>
            <a:spLocks noGrp="1"/>
          </p:cNvSpPr>
          <p:nvPr>
            <p:ph type="chart" sz="quarter" idx="29"/>
          </p:nvPr>
        </p:nvSpPr>
        <p:spPr>
          <a:xfrm>
            <a:off x="2556007" y="1851753"/>
            <a:ext cx="1727994" cy="1439994"/>
          </a:xfrm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20" name="Diagrammplatzhalter 2">
            <a:extLst>
              <a:ext uri="{FF2B5EF4-FFF2-40B4-BE49-F238E27FC236}">
                <a16:creationId xmlns:a16="http://schemas.microsoft.com/office/drawing/2014/main" id="{62E028B2-2DF4-BB6A-1C62-B1FDC21329BF}"/>
              </a:ext>
            </a:extLst>
          </p:cNvPr>
          <p:cNvSpPr>
            <a:spLocks noGrp="1"/>
          </p:cNvSpPr>
          <p:nvPr>
            <p:ph type="chart" sz="quarter" idx="32"/>
          </p:nvPr>
        </p:nvSpPr>
        <p:spPr>
          <a:xfrm>
            <a:off x="4859999" y="1851753"/>
            <a:ext cx="1727994" cy="1439994"/>
          </a:xfrm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24" name="Diagrammplatzhalter 2">
            <a:extLst>
              <a:ext uri="{FF2B5EF4-FFF2-40B4-BE49-F238E27FC236}">
                <a16:creationId xmlns:a16="http://schemas.microsoft.com/office/drawing/2014/main" id="{BE00FDB1-9942-CAC8-49CC-66FF34838F2E}"/>
              </a:ext>
            </a:extLst>
          </p:cNvPr>
          <p:cNvSpPr>
            <a:spLocks noGrp="1"/>
          </p:cNvSpPr>
          <p:nvPr>
            <p:ph type="chart" sz="quarter" idx="35"/>
          </p:nvPr>
        </p:nvSpPr>
        <p:spPr>
          <a:xfrm>
            <a:off x="7163991" y="1851753"/>
            <a:ext cx="1727994" cy="1439994"/>
          </a:xfrm>
          <a:ln>
            <a:noFill/>
          </a:ln>
        </p:spPr>
        <p:txBody>
          <a:bodyPr/>
          <a:lstStyle/>
          <a:p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EA0FA592-14B2-3A8C-A92B-BF0B039D8CA1}"/>
              </a:ext>
            </a:extLst>
          </p:cNvPr>
          <p:cNvSpPr/>
          <p:nvPr userDrawn="1"/>
        </p:nvSpPr>
        <p:spPr>
          <a:xfrm>
            <a:off x="2556007" y="3435747"/>
            <a:ext cx="1727993" cy="11484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platzhalter 17">
            <a:extLst>
              <a:ext uri="{FF2B5EF4-FFF2-40B4-BE49-F238E27FC236}">
                <a16:creationId xmlns:a16="http://schemas.microsoft.com/office/drawing/2014/main" id="{BE82FE0A-AAC2-6268-4873-8C88B21126A6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2556008" y="3438005"/>
            <a:ext cx="1727993" cy="282146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5" name="Textplatzhalter 17">
            <a:extLst>
              <a:ext uri="{FF2B5EF4-FFF2-40B4-BE49-F238E27FC236}">
                <a16:creationId xmlns:a16="http://schemas.microsoft.com/office/drawing/2014/main" id="{9F0322F7-E8E6-6066-F6A1-793996BC429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556007" y="3720150"/>
            <a:ext cx="1727993" cy="846013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217026AF-66A6-3E39-EF1E-1901E8B1054E}"/>
              </a:ext>
            </a:extLst>
          </p:cNvPr>
          <p:cNvSpPr/>
          <p:nvPr userDrawn="1"/>
        </p:nvSpPr>
        <p:spPr>
          <a:xfrm>
            <a:off x="4859999" y="3435747"/>
            <a:ext cx="1727993" cy="11484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Textplatzhalter 17">
            <a:extLst>
              <a:ext uri="{FF2B5EF4-FFF2-40B4-BE49-F238E27FC236}">
                <a16:creationId xmlns:a16="http://schemas.microsoft.com/office/drawing/2014/main" id="{8A185CF4-86DD-9403-ED2F-D4B87DD8BE5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4860000" y="3438005"/>
            <a:ext cx="1727993" cy="282146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6" name="Textplatzhalter 17">
            <a:extLst>
              <a:ext uri="{FF2B5EF4-FFF2-40B4-BE49-F238E27FC236}">
                <a16:creationId xmlns:a16="http://schemas.microsoft.com/office/drawing/2014/main" id="{8CE26CA2-E1D9-7D0D-E2B7-B50318FA887E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859999" y="3720150"/>
            <a:ext cx="1727993" cy="846013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27" name="Rechteck 26">
            <a:extLst>
              <a:ext uri="{FF2B5EF4-FFF2-40B4-BE49-F238E27FC236}">
                <a16:creationId xmlns:a16="http://schemas.microsoft.com/office/drawing/2014/main" id="{5CDE12D7-6630-2FD4-CDAE-8B84DA858C11}"/>
              </a:ext>
            </a:extLst>
          </p:cNvPr>
          <p:cNvSpPr/>
          <p:nvPr userDrawn="1"/>
        </p:nvSpPr>
        <p:spPr>
          <a:xfrm>
            <a:off x="7163991" y="3435747"/>
            <a:ext cx="1727993" cy="11484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platzhalter 17">
            <a:extLst>
              <a:ext uri="{FF2B5EF4-FFF2-40B4-BE49-F238E27FC236}">
                <a16:creationId xmlns:a16="http://schemas.microsoft.com/office/drawing/2014/main" id="{9BAFD144-7A4E-6D77-D097-23F37AB7B694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7163992" y="3438005"/>
            <a:ext cx="1727993" cy="282146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29" name="Textplatzhalter 17">
            <a:extLst>
              <a:ext uri="{FF2B5EF4-FFF2-40B4-BE49-F238E27FC236}">
                <a16:creationId xmlns:a16="http://schemas.microsoft.com/office/drawing/2014/main" id="{368B66AA-95BD-616A-304B-B20D2FAD0CC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163991" y="3720150"/>
            <a:ext cx="1727993" cy="846013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11" name="Textplatzhalter 3">
            <a:extLst>
              <a:ext uri="{FF2B5EF4-FFF2-40B4-BE49-F238E27FC236}">
                <a16:creationId xmlns:a16="http://schemas.microsoft.com/office/drawing/2014/main" id="{DF49F5E2-882A-2453-7CD1-2F714D59A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59999" y="555757"/>
            <a:ext cx="3171587" cy="863997"/>
          </a:xfrm>
        </p:spPr>
        <p:txBody>
          <a:bodyPr>
            <a:normAutofit/>
          </a:bodyPr>
          <a:lstStyle>
            <a:lvl1pPr marL="285750" indent="-285750">
              <a:buFont typeface="Wingdings" panose="05000000000000000000" pitchFamily="2" charset="2"/>
              <a:buChar char="§"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5" name="Bild 8">
            <a:extLst>
              <a:ext uri="{FF2B5EF4-FFF2-40B4-BE49-F238E27FC236}">
                <a16:creationId xmlns:a16="http://schemas.microsoft.com/office/drawing/2014/main" id="{C8488756-1D7F-EDC7-2A03-D782727843E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65600" y="288000"/>
            <a:ext cx="576000" cy="30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182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orient="horz" pos="35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631AC114-CFE7-BDAD-9AD5-D3BDB21282D9}"/>
              </a:ext>
            </a:extLst>
          </p:cNvPr>
          <p:cNvSpPr/>
          <p:nvPr userDrawn="1"/>
        </p:nvSpPr>
        <p:spPr>
          <a:xfrm>
            <a:off x="0" y="267758"/>
            <a:ext cx="4572000" cy="14435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50E10753-AC8F-BF21-29FD-9E16AB402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5" y="555757"/>
            <a:ext cx="4319985" cy="863997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B3A0C13-0D1C-FBE8-AAF8-CCD53D60B73A}"/>
              </a:ext>
            </a:extLst>
          </p:cNvPr>
          <p:cNvSpPr/>
          <p:nvPr userDrawn="1"/>
        </p:nvSpPr>
        <p:spPr>
          <a:xfrm>
            <a:off x="4572000" y="-20241"/>
            <a:ext cx="572401" cy="287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7C98068-1035-F40A-22E9-290D533E7560}"/>
              </a:ext>
            </a:extLst>
          </p:cNvPr>
          <p:cNvSpPr/>
          <p:nvPr userDrawn="1"/>
        </p:nvSpPr>
        <p:spPr>
          <a:xfrm>
            <a:off x="-7208" y="4861354"/>
            <a:ext cx="9151208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C5BB49DC-B778-5829-76D6-0D1726CD0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2015" y="4861354"/>
            <a:ext cx="7983553" cy="215444"/>
          </a:xfrm>
        </p:spPr>
        <p:txBody>
          <a:bodyPr/>
          <a:lstStyle/>
          <a:p>
            <a:r>
              <a:rPr lang="de-DE"/>
              <a:t>TUM School </a:t>
            </a:r>
            <a:r>
              <a:rPr lang="de-DE" err="1"/>
              <a:t>of</a:t>
            </a:r>
            <a:r>
              <a:rPr lang="de-DE"/>
              <a:t> </a:t>
            </a:r>
            <a:r>
              <a:rPr lang="de-DE" err="1"/>
              <a:t>Computation</a:t>
            </a:r>
            <a:r>
              <a:rPr lang="de-DE"/>
              <a:t>, Information and Technology | Technische Universität München</a:t>
            </a:r>
          </a:p>
        </p:txBody>
      </p:sp>
      <p:sp>
        <p:nvSpPr>
          <p:cNvPr id="9" name="Foliennummernplatzhalter 6">
            <a:extLst>
              <a:ext uri="{FF2B5EF4-FFF2-40B4-BE49-F238E27FC236}">
                <a16:creationId xmlns:a16="http://schemas.microsoft.com/office/drawing/2014/main" id="{BDAFE395-B82C-2A07-062E-8901D1415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94434" y="4861354"/>
            <a:ext cx="597551" cy="215444"/>
          </a:xfrm>
        </p:spPr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1FB7848E-B66A-509C-6C11-5A5A635CFB6B}"/>
              </a:ext>
            </a:extLst>
          </p:cNvPr>
          <p:cNvSpPr/>
          <p:nvPr userDrawn="1"/>
        </p:nvSpPr>
        <p:spPr>
          <a:xfrm>
            <a:off x="6587993" y="1995751"/>
            <a:ext cx="2303992" cy="257400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Textplatzhalter 17">
            <a:extLst>
              <a:ext uri="{FF2B5EF4-FFF2-40B4-BE49-F238E27FC236}">
                <a16:creationId xmlns:a16="http://schemas.microsoft.com/office/drawing/2014/main" id="{B551E6FC-1FD1-169B-E211-36761CEE01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587994" y="1995752"/>
            <a:ext cx="2303992" cy="575998"/>
          </a:xfrm>
        </p:spPr>
        <p:txBody>
          <a:bodyPr anchor="ctr"/>
          <a:lstStyle>
            <a:lvl1pPr marL="0" indent="0" algn="ctr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endParaRPr lang="de-DE" dirty="0"/>
          </a:p>
        </p:txBody>
      </p:sp>
      <p:sp>
        <p:nvSpPr>
          <p:cNvPr id="49" name="Textplatzhalter 17">
            <a:extLst>
              <a:ext uri="{FF2B5EF4-FFF2-40B4-BE49-F238E27FC236}">
                <a16:creationId xmlns:a16="http://schemas.microsoft.com/office/drawing/2014/main" id="{1D278E20-ACDA-6A02-9855-F4D1A694B674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587993" y="2571750"/>
            <a:ext cx="2303992" cy="1998007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1A14DBE-8C4C-944D-FD7E-D9AE4D68DCA0}"/>
              </a:ext>
            </a:extLst>
          </p:cNvPr>
          <p:cNvSpPr/>
          <p:nvPr userDrawn="1"/>
        </p:nvSpPr>
        <p:spPr>
          <a:xfrm>
            <a:off x="8895583" y="1423353"/>
            <a:ext cx="248417" cy="5723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abellenplatzhalter 2">
            <a:extLst>
              <a:ext uri="{FF2B5EF4-FFF2-40B4-BE49-F238E27FC236}">
                <a16:creationId xmlns:a16="http://schemas.microsoft.com/office/drawing/2014/main" id="{382E530A-8BCD-C546-32FD-5E1E78D1038E}"/>
              </a:ext>
            </a:extLst>
          </p:cNvPr>
          <p:cNvSpPr>
            <a:spLocks noGrp="1"/>
          </p:cNvSpPr>
          <p:nvPr>
            <p:ph type="tbl" sz="quarter" idx="25"/>
          </p:nvPr>
        </p:nvSpPr>
        <p:spPr>
          <a:xfrm>
            <a:off x="252014" y="1995751"/>
            <a:ext cx="6047980" cy="2591991"/>
          </a:xfrm>
        </p:spPr>
        <p:txBody>
          <a:bodyPr/>
          <a:lstStyle/>
          <a:p>
            <a:endParaRPr lang="de-DE"/>
          </a:p>
        </p:txBody>
      </p:sp>
      <p:sp>
        <p:nvSpPr>
          <p:cNvPr id="2" name="Textplatzhalter 3">
            <a:extLst>
              <a:ext uri="{FF2B5EF4-FFF2-40B4-BE49-F238E27FC236}">
                <a16:creationId xmlns:a16="http://schemas.microsoft.com/office/drawing/2014/main" id="{8F69991D-81B5-597C-A826-072EFB3FC6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59999" y="555757"/>
            <a:ext cx="3171587" cy="863997"/>
          </a:xfrm>
        </p:spPr>
        <p:txBody>
          <a:bodyPr>
            <a:normAutofit/>
          </a:bodyPr>
          <a:lstStyle>
            <a:lvl1pPr marL="285750" indent="-285750">
              <a:buFont typeface="Wingdings" panose="05000000000000000000" pitchFamily="2" charset="2"/>
              <a:buChar char="§"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0" name="Bild 8">
            <a:extLst>
              <a:ext uri="{FF2B5EF4-FFF2-40B4-BE49-F238E27FC236}">
                <a16:creationId xmlns:a16="http://schemas.microsoft.com/office/drawing/2014/main" id="{013AEF74-EF3C-CCA5-B41B-E5952D71A6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65600" y="288000"/>
            <a:ext cx="576000" cy="30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9775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orient="horz" pos="35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elle manu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631AC114-CFE7-BDAD-9AD5-D3BDB21282D9}"/>
              </a:ext>
            </a:extLst>
          </p:cNvPr>
          <p:cNvSpPr/>
          <p:nvPr userDrawn="1"/>
        </p:nvSpPr>
        <p:spPr>
          <a:xfrm>
            <a:off x="0" y="267758"/>
            <a:ext cx="4572000" cy="144359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50E10753-AC8F-BF21-29FD-9E16AB402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5" y="555757"/>
            <a:ext cx="4319985" cy="863997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B3A0C13-0D1C-FBE8-AAF8-CCD53D60B73A}"/>
              </a:ext>
            </a:extLst>
          </p:cNvPr>
          <p:cNvSpPr/>
          <p:nvPr userDrawn="1"/>
        </p:nvSpPr>
        <p:spPr>
          <a:xfrm>
            <a:off x="4572000" y="-20241"/>
            <a:ext cx="572401" cy="287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17C98068-1035-F40A-22E9-290D533E7560}"/>
              </a:ext>
            </a:extLst>
          </p:cNvPr>
          <p:cNvSpPr/>
          <p:nvPr userDrawn="1"/>
        </p:nvSpPr>
        <p:spPr>
          <a:xfrm>
            <a:off x="-7208" y="4861354"/>
            <a:ext cx="9151208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C5BB49DC-B778-5829-76D6-0D1726CD0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2015" y="4861354"/>
            <a:ext cx="7983553" cy="215444"/>
          </a:xfrm>
        </p:spPr>
        <p:txBody>
          <a:bodyPr/>
          <a:lstStyle/>
          <a:p>
            <a:r>
              <a:rPr lang="de-DE"/>
              <a:t>TUM School </a:t>
            </a:r>
            <a:r>
              <a:rPr lang="de-DE" err="1"/>
              <a:t>of</a:t>
            </a:r>
            <a:r>
              <a:rPr lang="de-DE"/>
              <a:t> </a:t>
            </a:r>
            <a:r>
              <a:rPr lang="de-DE" err="1"/>
              <a:t>Computation</a:t>
            </a:r>
            <a:r>
              <a:rPr lang="de-DE"/>
              <a:t>, Information and Technology | Technische Universität München</a:t>
            </a:r>
          </a:p>
        </p:txBody>
      </p:sp>
      <p:sp>
        <p:nvSpPr>
          <p:cNvPr id="9" name="Foliennummernplatzhalter 6">
            <a:extLst>
              <a:ext uri="{FF2B5EF4-FFF2-40B4-BE49-F238E27FC236}">
                <a16:creationId xmlns:a16="http://schemas.microsoft.com/office/drawing/2014/main" id="{BDAFE395-B82C-2A07-062E-8901D1415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94434" y="4861354"/>
            <a:ext cx="597551" cy="215444"/>
          </a:xfrm>
        </p:spPr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sp>
        <p:nvSpPr>
          <p:cNvPr id="57" name="Textplatzhalter 56">
            <a:extLst>
              <a:ext uri="{FF2B5EF4-FFF2-40B4-BE49-F238E27FC236}">
                <a16:creationId xmlns:a16="http://schemas.microsoft.com/office/drawing/2014/main" id="{8D92C273-1FAB-CB4F-2F8A-950FE8ACB0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80009" y="1995752"/>
            <a:ext cx="1439995" cy="287999"/>
          </a:xfrm>
          <a:solidFill>
            <a:schemeClr val="bg2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58" name="Textplatzhalter 56">
            <a:extLst>
              <a:ext uri="{FF2B5EF4-FFF2-40B4-BE49-F238E27FC236}">
                <a16:creationId xmlns:a16="http://schemas.microsoft.com/office/drawing/2014/main" id="{52B6FC04-D975-52C9-D15B-AD691CB59D8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2015" y="2573332"/>
            <a:ext cx="1439995" cy="287999"/>
          </a:xfrm>
          <a:solidFill>
            <a:schemeClr val="bg2"/>
          </a:solidFill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59" name="Textplatzhalter 56">
            <a:extLst>
              <a:ext uri="{FF2B5EF4-FFF2-40B4-BE49-F238E27FC236}">
                <a16:creationId xmlns:a16="http://schemas.microsoft.com/office/drawing/2014/main" id="{8CECAF3D-FC1F-AE50-F1DE-B2A983DC9E4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2015" y="3150912"/>
            <a:ext cx="1439995" cy="287999"/>
          </a:xfrm>
          <a:solidFill>
            <a:schemeClr val="bg2"/>
          </a:solidFill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0" name="Textplatzhalter 56">
            <a:extLst>
              <a:ext uri="{FF2B5EF4-FFF2-40B4-BE49-F238E27FC236}">
                <a16:creationId xmlns:a16="http://schemas.microsoft.com/office/drawing/2014/main" id="{BCE6E190-BA0F-0F65-5CF2-8567CB66052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52015" y="3723746"/>
            <a:ext cx="1439995" cy="287999"/>
          </a:xfrm>
          <a:solidFill>
            <a:schemeClr val="bg2"/>
          </a:solidFill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1" name="Textplatzhalter 56">
            <a:extLst>
              <a:ext uri="{FF2B5EF4-FFF2-40B4-BE49-F238E27FC236}">
                <a16:creationId xmlns:a16="http://schemas.microsoft.com/office/drawing/2014/main" id="{987BB422-3187-8F9D-C8EB-F8B995FD237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52015" y="4299744"/>
            <a:ext cx="1439995" cy="287999"/>
          </a:xfrm>
          <a:solidFill>
            <a:schemeClr val="bg2"/>
          </a:solidFill>
        </p:spPr>
        <p:txBody>
          <a:bodyPr/>
          <a:lstStyle>
            <a:lvl1pPr marL="0" indent="0" algn="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2" name="Textplatzhalter 56">
            <a:extLst>
              <a:ext uri="{FF2B5EF4-FFF2-40B4-BE49-F238E27FC236}">
                <a16:creationId xmlns:a16="http://schemas.microsoft.com/office/drawing/2014/main" id="{C25299A4-2C65-3BCF-4FB1-6DC85B6F10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708003" y="1995752"/>
            <a:ext cx="1439995" cy="287999"/>
          </a:xfrm>
          <a:solidFill>
            <a:schemeClr val="bg2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3" name="Textplatzhalter 56">
            <a:extLst>
              <a:ext uri="{FF2B5EF4-FFF2-40B4-BE49-F238E27FC236}">
                <a16:creationId xmlns:a16="http://schemas.microsoft.com/office/drawing/2014/main" id="{61D3E0DC-417E-0FC1-6E40-C64686095C0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35997" y="1995752"/>
            <a:ext cx="1439995" cy="287999"/>
          </a:xfrm>
          <a:solidFill>
            <a:schemeClr val="bg2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4" name="Textplatzhalter 56">
            <a:extLst>
              <a:ext uri="{FF2B5EF4-FFF2-40B4-BE49-F238E27FC236}">
                <a16:creationId xmlns:a16="http://schemas.microsoft.com/office/drawing/2014/main" id="{7EE710AC-BDB0-729D-6E23-8FC6D3E8D8B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980009" y="2571750"/>
            <a:ext cx="1439995" cy="287999"/>
          </a:xfrm>
          <a:solidFill>
            <a:schemeClr val="accent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5" name="Textplatzhalter 56">
            <a:extLst>
              <a:ext uri="{FF2B5EF4-FFF2-40B4-BE49-F238E27FC236}">
                <a16:creationId xmlns:a16="http://schemas.microsoft.com/office/drawing/2014/main" id="{1AA351BE-748F-0916-E9A6-3BC70FDE9712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980009" y="3147748"/>
            <a:ext cx="1439995" cy="287999"/>
          </a:xfrm>
          <a:solidFill>
            <a:schemeClr val="accent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6" name="Textplatzhalter 56">
            <a:extLst>
              <a:ext uri="{FF2B5EF4-FFF2-40B4-BE49-F238E27FC236}">
                <a16:creationId xmlns:a16="http://schemas.microsoft.com/office/drawing/2014/main" id="{43865834-93D8-378B-E210-E652175CB62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80009" y="3723746"/>
            <a:ext cx="1439995" cy="287999"/>
          </a:xfrm>
          <a:solidFill>
            <a:schemeClr val="accent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7" name="Textplatzhalter 56">
            <a:extLst>
              <a:ext uri="{FF2B5EF4-FFF2-40B4-BE49-F238E27FC236}">
                <a16:creationId xmlns:a16="http://schemas.microsoft.com/office/drawing/2014/main" id="{37442B59-DEE6-E355-3F69-27C8674A4A5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980009" y="4299744"/>
            <a:ext cx="1439995" cy="287999"/>
          </a:xfrm>
          <a:solidFill>
            <a:schemeClr val="accent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8" name="Textplatzhalter 56">
            <a:extLst>
              <a:ext uri="{FF2B5EF4-FFF2-40B4-BE49-F238E27FC236}">
                <a16:creationId xmlns:a16="http://schemas.microsoft.com/office/drawing/2014/main" id="{35420F5A-9F58-4D0F-7674-82A90B29CF4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3708003" y="2571750"/>
            <a:ext cx="1439995" cy="287999"/>
          </a:xfrm>
          <a:solidFill>
            <a:schemeClr val="accent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69" name="Textplatzhalter 56">
            <a:extLst>
              <a:ext uri="{FF2B5EF4-FFF2-40B4-BE49-F238E27FC236}">
                <a16:creationId xmlns:a16="http://schemas.microsoft.com/office/drawing/2014/main" id="{0EA44C2A-E51C-3E0B-5025-4337706DAD2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708003" y="3147748"/>
            <a:ext cx="1439995" cy="287999"/>
          </a:xfrm>
          <a:solidFill>
            <a:schemeClr val="accent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70" name="Textplatzhalter 56">
            <a:extLst>
              <a:ext uri="{FF2B5EF4-FFF2-40B4-BE49-F238E27FC236}">
                <a16:creationId xmlns:a16="http://schemas.microsoft.com/office/drawing/2014/main" id="{BACCF884-15F2-F61D-1E32-B3A03942FA71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3708003" y="3723746"/>
            <a:ext cx="1439995" cy="287999"/>
          </a:xfrm>
          <a:solidFill>
            <a:schemeClr val="accent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71" name="Textplatzhalter 56">
            <a:extLst>
              <a:ext uri="{FF2B5EF4-FFF2-40B4-BE49-F238E27FC236}">
                <a16:creationId xmlns:a16="http://schemas.microsoft.com/office/drawing/2014/main" id="{2F6B73E3-D07C-AABB-9C04-A06878450402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3708003" y="4299744"/>
            <a:ext cx="1439995" cy="287999"/>
          </a:xfrm>
          <a:solidFill>
            <a:schemeClr val="accent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72" name="Textplatzhalter 56">
            <a:extLst>
              <a:ext uri="{FF2B5EF4-FFF2-40B4-BE49-F238E27FC236}">
                <a16:creationId xmlns:a16="http://schemas.microsoft.com/office/drawing/2014/main" id="{6BB0F199-7DA8-26F1-54D1-E5ED196E8145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435997" y="2571750"/>
            <a:ext cx="1439995" cy="287999"/>
          </a:xfrm>
          <a:solidFill>
            <a:schemeClr val="accent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73" name="Textplatzhalter 56">
            <a:extLst>
              <a:ext uri="{FF2B5EF4-FFF2-40B4-BE49-F238E27FC236}">
                <a16:creationId xmlns:a16="http://schemas.microsoft.com/office/drawing/2014/main" id="{456619BE-A23F-19FB-148B-D2374754E6E9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435997" y="3147748"/>
            <a:ext cx="1439995" cy="287999"/>
          </a:xfrm>
          <a:solidFill>
            <a:schemeClr val="accent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74" name="Textplatzhalter 56">
            <a:extLst>
              <a:ext uri="{FF2B5EF4-FFF2-40B4-BE49-F238E27FC236}">
                <a16:creationId xmlns:a16="http://schemas.microsoft.com/office/drawing/2014/main" id="{46CA2691-43B3-1DE9-FE82-FDB5D8192B67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435997" y="3723746"/>
            <a:ext cx="1439995" cy="287999"/>
          </a:xfrm>
          <a:solidFill>
            <a:schemeClr val="accent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75" name="Textplatzhalter 56">
            <a:extLst>
              <a:ext uri="{FF2B5EF4-FFF2-40B4-BE49-F238E27FC236}">
                <a16:creationId xmlns:a16="http://schemas.microsoft.com/office/drawing/2014/main" id="{9FD401A1-03CD-DF7F-0278-0001BCDCECAB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435997" y="4299744"/>
            <a:ext cx="1439995" cy="287999"/>
          </a:xfrm>
          <a:solidFill>
            <a:schemeClr val="accent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76" name="Textplatzhalter 56">
            <a:extLst>
              <a:ext uri="{FF2B5EF4-FFF2-40B4-BE49-F238E27FC236}">
                <a16:creationId xmlns:a16="http://schemas.microsoft.com/office/drawing/2014/main" id="{544BF8F2-ECC9-655F-E958-045E9E4CD14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7163991" y="1995752"/>
            <a:ext cx="1439995" cy="287999"/>
          </a:xfrm>
          <a:solidFill>
            <a:schemeClr val="bg2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77" name="Textplatzhalter 56">
            <a:extLst>
              <a:ext uri="{FF2B5EF4-FFF2-40B4-BE49-F238E27FC236}">
                <a16:creationId xmlns:a16="http://schemas.microsoft.com/office/drawing/2014/main" id="{D3455909-1B12-9E74-7A59-54AD45C08E53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7163991" y="2571750"/>
            <a:ext cx="1439995" cy="287999"/>
          </a:xfrm>
          <a:solidFill>
            <a:schemeClr val="accent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78" name="Textplatzhalter 56">
            <a:extLst>
              <a:ext uri="{FF2B5EF4-FFF2-40B4-BE49-F238E27FC236}">
                <a16:creationId xmlns:a16="http://schemas.microsoft.com/office/drawing/2014/main" id="{EE368762-1DE7-953A-301C-44A04AE4BF45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7163991" y="3147748"/>
            <a:ext cx="1439995" cy="287999"/>
          </a:xfrm>
          <a:solidFill>
            <a:schemeClr val="accent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79" name="Textplatzhalter 56">
            <a:extLst>
              <a:ext uri="{FF2B5EF4-FFF2-40B4-BE49-F238E27FC236}">
                <a16:creationId xmlns:a16="http://schemas.microsoft.com/office/drawing/2014/main" id="{4D755671-B710-A6A5-673E-04A5A760158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7163991" y="3723746"/>
            <a:ext cx="1439995" cy="287999"/>
          </a:xfrm>
          <a:solidFill>
            <a:schemeClr val="accent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80" name="Textplatzhalter 56">
            <a:extLst>
              <a:ext uri="{FF2B5EF4-FFF2-40B4-BE49-F238E27FC236}">
                <a16:creationId xmlns:a16="http://schemas.microsoft.com/office/drawing/2014/main" id="{CB3E617A-2ECF-5FF9-AFAD-CD03FA0A92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7163991" y="4299744"/>
            <a:ext cx="1439995" cy="287999"/>
          </a:xfrm>
          <a:solidFill>
            <a:schemeClr val="accent1"/>
          </a:solidFill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Text hinzufügen</a:t>
            </a:r>
          </a:p>
        </p:txBody>
      </p:sp>
      <p:sp>
        <p:nvSpPr>
          <p:cNvPr id="2" name="Textplatzhalter 3">
            <a:extLst>
              <a:ext uri="{FF2B5EF4-FFF2-40B4-BE49-F238E27FC236}">
                <a16:creationId xmlns:a16="http://schemas.microsoft.com/office/drawing/2014/main" id="{588D04F2-A077-E310-D388-79CDD18EE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859999" y="555757"/>
            <a:ext cx="3171587" cy="863997"/>
          </a:xfrm>
        </p:spPr>
        <p:txBody>
          <a:bodyPr>
            <a:normAutofit/>
          </a:bodyPr>
          <a:lstStyle>
            <a:lvl1pPr marL="285750" indent="-285750">
              <a:buFont typeface="Wingdings" panose="05000000000000000000" pitchFamily="2" charset="2"/>
              <a:buChar char="§"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4" name="Bild 8">
            <a:extLst>
              <a:ext uri="{FF2B5EF4-FFF2-40B4-BE49-F238E27FC236}">
                <a16:creationId xmlns:a16="http://schemas.microsoft.com/office/drawing/2014/main" id="{7E3D7C98-BAF1-C1BA-E81E-802124795E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65600" y="288000"/>
            <a:ext cx="576000" cy="30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646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 userDrawn="1">
          <p15:clr>
            <a:srgbClr val="FBAE40"/>
          </p15:clr>
        </p15:guide>
        <p15:guide id="2" orient="horz" pos="35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nsprechpartner-bl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>
            <a:extLst>
              <a:ext uri="{FF2B5EF4-FFF2-40B4-BE49-F238E27FC236}">
                <a16:creationId xmlns:a16="http://schemas.microsoft.com/office/drawing/2014/main" id="{38E7A7DC-B1D3-0CAD-FC98-29AC51672D0B}"/>
              </a:ext>
            </a:extLst>
          </p:cNvPr>
          <p:cNvSpPr/>
          <p:nvPr userDrawn="1"/>
        </p:nvSpPr>
        <p:spPr>
          <a:xfrm>
            <a:off x="-7208" y="267758"/>
            <a:ext cx="4291209" cy="11376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D2068184-5886-A090-B270-FF7E230BBE4F}"/>
              </a:ext>
            </a:extLst>
          </p:cNvPr>
          <p:cNvSpPr/>
          <p:nvPr userDrawn="1"/>
        </p:nvSpPr>
        <p:spPr>
          <a:xfrm>
            <a:off x="-7208" y="4861354"/>
            <a:ext cx="9151208" cy="282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614F232-6FAD-4474-8BDB-2097FB17BD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5DC8796-6A29-4E8E-8718-B59E871906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BC6339C-EBB9-4F99-9F6F-F0910A22596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05ED697F-890B-3D59-6A03-D33C2A85FA1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40013" y="2283751"/>
            <a:ext cx="575998" cy="863997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Bild hinzufügen</a:t>
            </a:r>
          </a:p>
        </p:txBody>
      </p:sp>
      <p:sp>
        <p:nvSpPr>
          <p:cNvPr id="14" name="Textplatzhalter 10">
            <a:extLst>
              <a:ext uri="{FF2B5EF4-FFF2-40B4-BE49-F238E27FC236}">
                <a16:creationId xmlns:a16="http://schemas.microsoft.com/office/drawing/2014/main" id="{1967B504-9D9F-FBC0-30A7-E8BB0165F56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04010" y="2283751"/>
            <a:ext cx="2879991" cy="288925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15" name="Textplatzhalter 10">
            <a:extLst>
              <a:ext uri="{FF2B5EF4-FFF2-40B4-BE49-F238E27FC236}">
                <a16:creationId xmlns:a16="http://schemas.microsoft.com/office/drawing/2014/main" id="{CF3F4DC7-6EAE-E632-3480-910ADA0FC8C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04011" y="2571750"/>
            <a:ext cx="2879990" cy="575998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16" name="Bildplatzhalter 5">
            <a:extLst>
              <a:ext uri="{FF2B5EF4-FFF2-40B4-BE49-F238E27FC236}">
                <a16:creationId xmlns:a16="http://schemas.microsoft.com/office/drawing/2014/main" id="{D63D0F23-6B23-37B8-3E60-E1D97EB0515C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859998" y="1131755"/>
            <a:ext cx="575998" cy="863997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de-DE"/>
              <a:t>Bild hinzufügen</a:t>
            </a:r>
          </a:p>
        </p:txBody>
      </p:sp>
      <p:sp>
        <p:nvSpPr>
          <p:cNvPr id="17" name="Textplatzhalter 10">
            <a:extLst>
              <a:ext uri="{FF2B5EF4-FFF2-40B4-BE49-F238E27FC236}">
                <a16:creationId xmlns:a16="http://schemas.microsoft.com/office/drawing/2014/main" id="{09B5CEB0-16F7-B4F0-C633-D85377F599E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23995" y="1131755"/>
            <a:ext cx="2879991" cy="288925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18" name="Textplatzhalter 10">
            <a:extLst>
              <a:ext uri="{FF2B5EF4-FFF2-40B4-BE49-F238E27FC236}">
                <a16:creationId xmlns:a16="http://schemas.microsoft.com/office/drawing/2014/main" id="{63A26D06-2083-05BE-B1CE-41B8D7714AD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23996" y="1419754"/>
            <a:ext cx="2879990" cy="575998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19" name="Bildplatzhalter 5">
            <a:extLst>
              <a:ext uri="{FF2B5EF4-FFF2-40B4-BE49-F238E27FC236}">
                <a16:creationId xmlns:a16="http://schemas.microsoft.com/office/drawing/2014/main" id="{4E6573E0-9B97-DCF4-9C3A-F32BC1CBF0F3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859998" y="2283751"/>
            <a:ext cx="575998" cy="863997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de-DE"/>
              <a:t>Bild hinzufügen</a:t>
            </a:r>
          </a:p>
        </p:txBody>
      </p:sp>
      <p:sp>
        <p:nvSpPr>
          <p:cNvPr id="20" name="Textplatzhalter 10">
            <a:extLst>
              <a:ext uri="{FF2B5EF4-FFF2-40B4-BE49-F238E27FC236}">
                <a16:creationId xmlns:a16="http://schemas.microsoft.com/office/drawing/2014/main" id="{54083BB9-B79C-79E6-43EC-C96CC206E68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23995" y="2283751"/>
            <a:ext cx="2879991" cy="288925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21" name="Textplatzhalter 10">
            <a:extLst>
              <a:ext uri="{FF2B5EF4-FFF2-40B4-BE49-F238E27FC236}">
                <a16:creationId xmlns:a16="http://schemas.microsoft.com/office/drawing/2014/main" id="{558D174B-DC9C-4810-6315-277696CE4D0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723996" y="2571750"/>
            <a:ext cx="2879990" cy="575998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22" name="Bildplatzhalter 5">
            <a:extLst>
              <a:ext uri="{FF2B5EF4-FFF2-40B4-BE49-F238E27FC236}">
                <a16:creationId xmlns:a16="http://schemas.microsoft.com/office/drawing/2014/main" id="{82E18B26-EDA3-4F64-FDEC-1C96D477C980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40013" y="3435747"/>
            <a:ext cx="575998" cy="863997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de-DE"/>
              <a:t>Bild hinzufügen</a:t>
            </a:r>
          </a:p>
        </p:txBody>
      </p:sp>
      <p:sp>
        <p:nvSpPr>
          <p:cNvPr id="23" name="Textplatzhalter 10">
            <a:extLst>
              <a:ext uri="{FF2B5EF4-FFF2-40B4-BE49-F238E27FC236}">
                <a16:creationId xmlns:a16="http://schemas.microsoft.com/office/drawing/2014/main" id="{331F5406-11DE-4268-1469-535E25C3EFF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04010" y="3435747"/>
            <a:ext cx="2879991" cy="288925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24" name="Textplatzhalter 10">
            <a:extLst>
              <a:ext uri="{FF2B5EF4-FFF2-40B4-BE49-F238E27FC236}">
                <a16:creationId xmlns:a16="http://schemas.microsoft.com/office/drawing/2014/main" id="{01F5EE52-2269-BE82-51A0-C3E1D5A242C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04011" y="3723746"/>
            <a:ext cx="2879990" cy="575998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25" name="Bildplatzhalter 5">
            <a:extLst>
              <a:ext uri="{FF2B5EF4-FFF2-40B4-BE49-F238E27FC236}">
                <a16:creationId xmlns:a16="http://schemas.microsoft.com/office/drawing/2014/main" id="{7E0090B4-FF44-FD58-C74F-503625A43818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4859998" y="3435747"/>
            <a:ext cx="575998" cy="863997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de-DE"/>
              <a:t>Bild hinzufügen</a:t>
            </a:r>
          </a:p>
        </p:txBody>
      </p:sp>
      <p:sp>
        <p:nvSpPr>
          <p:cNvPr id="26" name="Textplatzhalter 10">
            <a:extLst>
              <a:ext uri="{FF2B5EF4-FFF2-40B4-BE49-F238E27FC236}">
                <a16:creationId xmlns:a16="http://schemas.microsoft.com/office/drawing/2014/main" id="{EEAA2A95-32D0-9568-E6F1-696DCBE0C1C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723995" y="3435747"/>
            <a:ext cx="2879991" cy="288925"/>
          </a:xfrm>
        </p:spPr>
        <p:txBody>
          <a:bodyPr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27" name="Textplatzhalter 10">
            <a:extLst>
              <a:ext uri="{FF2B5EF4-FFF2-40B4-BE49-F238E27FC236}">
                <a16:creationId xmlns:a16="http://schemas.microsoft.com/office/drawing/2014/main" id="{26B0ACDC-9877-0388-6175-2840D1370E1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723996" y="3723746"/>
            <a:ext cx="2879990" cy="575998"/>
          </a:xfrm>
        </p:spPr>
        <p:txBody>
          <a:bodyPr/>
          <a:lstStyle>
            <a:lvl1pPr marL="0" indent="0">
              <a:buNone/>
              <a:defRPr b="0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30" name="Titel 7">
            <a:extLst>
              <a:ext uri="{FF2B5EF4-FFF2-40B4-BE49-F238E27FC236}">
                <a16:creationId xmlns:a16="http://schemas.microsoft.com/office/drawing/2014/main" id="{94242789-2C7D-99E3-C364-22E8D03D4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6" y="267759"/>
            <a:ext cx="4031985" cy="1151996"/>
          </a:xfrm>
        </p:spPr>
        <p:txBody>
          <a:bodyPr anchor="ctr"/>
          <a:lstStyle>
            <a:lvl1pPr>
              <a:defRPr sz="3000">
                <a:solidFill>
                  <a:schemeClr val="bg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D057561-A98C-7595-EEDF-D49BFAE3DDBE}"/>
              </a:ext>
            </a:extLst>
          </p:cNvPr>
          <p:cNvSpPr/>
          <p:nvPr userDrawn="1"/>
        </p:nvSpPr>
        <p:spPr>
          <a:xfrm>
            <a:off x="4284001" y="0"/>
            <a:ext cx="601177" cy="2713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 descr="Ein Bild, das Grafiken, weiß, Schwarz, Design enthält.&#10;&#10;Automatisch generierte Beschreibung">
            <a:extLst>
              <a:ext uri="{FF2B5EF4-FFF2-40B4-BE49-F238E27FC236}">
                <a16:creationId xmlns:a16="http://schemas.microsoft.com/office/drawing/2014/main" id="{9BC1D031-3ADB-5A98-6B94-D4FC3B1558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565" y="288272"/>
            <a:ext cx="576000" cy="30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1094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nsprechpartner-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>
            <a:extLst>
              <a:ext uri="{FF2B5EF4-FFF2-40B4-BE49-F238E27FC236}">
                <a16:creationId xmlns:a16="http://schemas.microsoft.com/office/drawing/2014/main" id="{38E7A7DC-B1D3-0CAD-FC98-29AC51672D0B}"/>
              </a:ext>
            </a:extLst>
          </p:cNvPr>
          <p:cNvSpPr/>
          <p:nvPr userDrawn="1"/>
        </p:nvSpPr>
        <p:spPr>
          <a:xfrm>
            <a:off x="-7208" y="267758"/>
            <a:ext cx="4291209" cy="113760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Rechteck 27">
            <a:extLst>
              <a:ext uri="{FF2B5EF4-FFF2-40B4-BE49-F238E27FC236}">
                <a16:creationId xmlns:a16="http://schemas.microsoft.com/office/drawing/2014/main" id="{D2068184-5886-A090-B270-FF7E230BBE4F}"/>
              </a:ext>
            </a:extLst>
          </p:cNvPr>
          <p:cNvSpPr/>
          <p:nvPr userDrawn="1"/>
        </p:nvSpPr>
        <p:spPr>
          <a:xfrm>
            <a:off x="-7208" y="4861354"/>
            <a:ext cx="9151208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614F232-6FAD-4474-8BDB-2097FB17BD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5DC8796-6A29-4E8E-8718-B59E871906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C6339C-EBB9-4F99-9F6F-F0910A22596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3" name="Bildplatzhalter 5">
            <a:extLst>
              <a:ext uri="{FF2B5EF4-FFF2-40B4-BE49-F238E27FC236}">
                <a16:creationId xmlns:a16="http://schemas.microsoft.com/office/drawing/2014/main" id="{05ED697F-890B-3D59-6A03-D33C2A85FA1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40013" y="2283751"/>
            <a:ext cx="575998" cy="863997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Bild hinzufügen</a:t>
            </a:r>
          </a:p>
        </p:txBody>
      </p:sp>
      <p:sp>
        <p:nvSpPr>
          <p:cNvPr id="14" name="Textplatzhalter 10">
            <a:extLst>
              <a:ext uri="{FF2B5EF4-FFF2-40B4-BE49-F238E27FC236}">
                <a16:creationId xmlns:a16="http://schemas.microsoft.com/office/drawing/2014/main" id="{1967B504-9D9F-FBC0-30A7-E8BB0165F56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04010" y="2283751"/>
            <a:ext cx="2879991" cy="288925"/>
          </a:xfrm>
        </p:spPr>
        <p:txBody>
          <a:bodyPr/>
          <a:lstStyle>
            <a:lvl1pPr marL="0" indent="0">
              <a:buNone/>
              <a:defRPr b="1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15" name="Textplatzhalter 10">
            <a:extLst>
              <a:ext uri="{FF2B5EF4-FFF2-40B4-BE49-F238E27FC236}">
                <a16:creationId xmlns:a16="http://schemas.microsoft.com/office/drawing/2014/main" id="{CF3F4DC7-6EAE-E632-3480-910ADA0FC8C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04011" y="2571750"/>
            <a:ext cx="2879990" cy="575998"/>
          </a:xfrm>
        </p:spPr>
        <p:txBody>
          <a:bodyPr/>
          <a:lstStyle>
            <a:lvl1pPr marL="0" indent="0">
              <a:buNone/>
              <a:defRPr b="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16" name="Bildplatzhalter 5">
            <a:extLst>
              <a:ext uri="{FF2B5EF4-FFF2-40B4-BE49-F238E27FC236}">
                <a16:creationId xmlns:a16="http://schemas.microsoft.com/office/drawing/2014/main" id="{D63D0F23-6B23-37B8-3E60-E1D97EB0515C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4859998" y="1131755"/>
            <a:ext cx="575998" cy="863997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de-DE"/>
              <a:t>Bild hinzufügen</a:t>
            </a:r>
          </a:p>
        </p:txBody>
      </p:sp>
      <p:sp>
        <p:nvSpPr>
          <p:cNvPr id="17" name="Textplatzhalter 10">
            <a:extLst>
              <a:ext uri="{FF2B5EF4-FFF2-40B4-BE49-F238E27FC236}">
                <a16:creationId xmlns:a16="http://schemas.microsoft.com/office/drawing/2014/main" id="{09B5CEB0-16F7-B4F0-C633-D85377F599E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723995" y="1131755"/>
            <a:ext cx="2879991" cy="288925"/>
          </a:xfrm>
        </p:spPr>
        <p:txBody>
          <a:bodyPr/>
          <a:lstStyle>
            <a:lvl1pPr marL="0" indent="0">
              <a:buNone/>
              <a:defRPr b="1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18" name="Textplatzhalter 10">
            <a:extLst>
              <a:ext uri="{FF2B5EF4-FFF2-40B4-BE49-F238E27FC236}">
                <a16:creationId xmlns:a16="http://schemas.microsoft.com/office/drawing/2014/main" id="{63A26D06-2083-05BE-B1CE-41B8D7714AD5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23996" y="1419754"/>
            <a:ext cx="2879990" cy="575998"/>
          </a:xfrm>
        </p:spPr>
        <p:txBody>
          <a:bodyPr/>
          <a:lstStyle>
            <a:lvl1pPr marL="0" indent="0">
              <a:buNone/>
              <a:defRPr b="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19" name="Bildplatzhalter 5">
            <a:extLst>
              <a:ext uri="{FF2B5EF4-FFF2-40B4-BE49-F238E27FC236}">
                <a16:creationId xmlns:a16="http://schemas.microsoft.com/office/drawing/2014/main" id="{4E6573E0-9B97-DCF4-9C3A-F32BC1CBF0F3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4859998" y="2283751"/>
            <a:ext cx="575998" cy="863997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de-DE"/>
              <a:t>Bild hinzufügen</a:t>
            </a:r>
          </a:p>
        </p:txBody>
      </p:sp>
      <p:sp>
        <p:nvSpPr>
          <p:cNvPr id="20" name="Textplatzhalter 10">
            <a:extLst>
              <a:ext uri="{FF2B5EF4-FFF2-40B4-BE49-F238E27FC236}">
                <a16:creationId xmlns:a16="http://schemas.microsoft.com/office/drawing/2014/main" id="{54083BB9-B79C-79E6-43EC-C96CC206E68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5723995" y="2283751"/>
            <a:ext cx="2879991" cy="288925"/>
          </a:xfrm>
        </p:spPr>
        <p:txBody>
          <a:bodyPr/>
          <a:lstStyle>
            <a:lvl1pPr marL="0" indent="0">
              <a:buNone/>
              <a:defRPr b="1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21" name="Textplatzhalter 10">
            <a:extLst>
              <a:ext uri="{FF2B5EF4-FFF2-40B4-BE49-F238E27FC236}">
                <a16:creationId xmlns:a16="http://schemas.microsoft.com/office/drawing/2014/main" id="{558D174B-DC9C-4810-6315-277696CE4D0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723996" y="2571750"/>
            <a:ext cx="2879990" cy="575998"/>
          </a:xfrm>
        </p:spPr>
        <p:txBody>
          <a:bodyPr/>
          <a:lstStyle>
            <a:lvl1pPr marL="0" indent="0">
              <a:buNone/>
              <a:defRPr b="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22" name="Bildplatzhalter 5">
            <a:extLst>
              <a:ext uri="{FF2B5EF4-FFF2-40B4-BE49-F238E27FC236}">
                <a16:creationId xmlns:a16="http://schemas.microsoft.com/office/drawing/2014/main" id="{82E18B26-EDA3-4F64-FDEC-1C96D477C980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40013" y="3435747"/>
            <a:ext cx="575998" cy="863997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de-DE"/>
              <a:t>Bild hinzufügen</a:t>
            </a:r>
          </a:p>
        </p:txBody>
      </p:sp>
      <p:sp>
        <p:nvSpPr>
          <p:cNvPr id="23" name="Textplatzhalter 10">
            <a:extLst>
              <a:ext uri="{FF2B5EF4-FFF2-40B4-BE49-F238E27FC236}">
                <a16:creationId xmlns:a16="http://schemas.microsoft.com/office/drawing/2014/main" id="{331F5406-11DE-4268-1469-535E25C3EFF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404010" y="3435747"/>
            <a:ext cx="2879991" cy="288925"/>
          </a:xfrm>
        </p:spPr>
        <p:txBody>
          <a:bodyPr/>
          <a:lstStyle>
            <a:lvl1pPr marL="0" indent="0">
              <a:buNone/>
              <a:defRPr b="1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24" name="Textplatzhalter 10">
            <a:extLst>
              <a:ext uri="{FF2B5EF4-FFF2-40B4-BE49-F238E27FC236}">
                <a16:creationId xmlns:a16="http://schemas.microsoft.com/office/drawing/2014/main" id="{01F5EE52-2269-BE82-51A0-C3E1D5A242C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404011" y="3723746"/>
            <a:ext cx="2879990" cy="575998"/>
          </a:xfrm>
        </p:spPr>
        <p:txBody>
          <a:bodyPr/>
          <a:lstStyle>
            <a:lvl1pPr marL="0" indent="0">
              <a:buNone/>
              <a:defRPr b="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25" name="Bildplatzhalter 5">
            <a:extLst>
              <a:ext uri="{FF2B5EF4-FFF2-40B4-BE49-F238E27FC236}">
                <a16:creationId xmlns:a16="http://schemas.microsoft.com/office/drawing/2014/main" id="{7E0090B4-FF44-FD58-C74F-503625A43818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4859998" y="3435747"/>
            <a:ext cx="575998" cy="863997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bg2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de-DE"/>
              <a:t>Bild hinzufügen</a:t>
            </a:r>
          </a:p>
        </p:txBody>
      </p:sp>
      <p:sp>
        <p:nvSpPr>
          <p:cNvPr id="26" name="Textplatzhalter 10">
            <a:extLst>
              <a:ext uri="{FF2B5EF4-FFF2-40B4-BE49-F238E27FC236}">
                <a16:creationId xmlns:a16="http://schemas.microsoft.com/office/drawing/2014/main" id="{EEAA2A95-32D0-9568-E6F1-696DCBE0C1C0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723995" y="3435747"/>
            <a:ext cx="2879991" cy="288925"/>
          </a:xfrm>
        </p:spPr>
        <p:txBody>
          <a:bodyPr/>
          <a:lstStyle>
            <a:lvl1pPr marL="0" indent="0">
              <a:buNone/>
              <a:defRPr b="1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27" name="Textplatzhalter 10">
            <a:extLst>
              <a:ext uri="{FF2B5EF4-FFF2-40B4-BE49-F238E27FC236}">
                <a16:creationId xmlns:a16="http://schemas.microsoft.com/office/drawing/2014/main" id="{26B0ACDC-9877-0388-6175-2840D1370E1A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5723996" y="3723746"/>
            <a:ext cx="2879990" cy="575998"/>
          </a:xfrm>
        </p:spPr>
        <p:txBody>
          <a:bodyPr/>
          <a:lstStyle>
            <a:lvl1pPr marL="0" indent="0">
              <a:buNone/>
              <a:defRPr b="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30" name="Titel 7">
            <a:extLst>
              <a:ext uri="{FF2B5EF4-FFF2-40B4-BE49-F238E27FC236}">
                <a16:creationId xmlns:a16="http://schemas.microsoft.com/office/drawing/2014/main" id="{94242789-2C7D-99E3-C364-22E8D03D4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6" y="267759"/>
            <a:ext cx="4031985" cy="1151996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9D057561-A98C-7595-EEDF-D49BFAE3DDBE}"/>
              </a:ext>
            </a:extLst>
          </p:cNvPr>
          <p:cNvSpPr/>
          <p:nvPr userDrawn="1"/>
        </p:nvSpPr>
        <p:spPr>
          <a:xfrm>
            <a:off x="4284001" y="0"/>
            <a:ext cx="601177" cy="27135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5" name="Bild 8">
            <a:extLst>
              <a:ext uri="{FF2B5EF4-FFF2-40B4-BE49-F238E27FC236}">
                <a16:creationId xmlns:a16="http://schemas.microsoft.com/office/drawing/2014/main" id="{20D3C0D2-69DF-807F-94E4-D0342FC946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65600" y="288000"/>
            <a:ext cx="576000" cy="30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0519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unte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928C97-E1BD-BA39-E7BD-195EDE5C1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9C01AF-1351-9860-C269-EB996B34CC7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52015" y="1707754"/>
            <a:ext cx="8639970" cy="575998"/>
          </a:xfrm>
        </p:spPr>
        <p:txBody>
          <a:bodyPr/>
          <a:lstStyle>
            <a:lvl1pPr marL="285750" indent="-285750">
              <a:buFont typeface="Wingdings" panose="05000000000000000000" pitchFamily="2" charset="2"/>
              <a:buChar char="§"/>
              <a:defRPr/>
            </a:lvl1pPr>
          </a:lstStyle>
          <a:p>
            <a:pPr lvl="0"/>
            <a:r>
              <a:rPr lang="de-DE" dirty="0"/>
              <a:t>Inhalt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BD070B-8AE7-070B-0041-1A946432E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A066F9-9F49-4F67-1DF3-ED3BBCCF8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09CF132E-6121-73FA-F345-88F183FF4389}"/>
              </a:ext>
            </a:extLst>
          </p:cNvPr>
          <p:cNvSpPr/>
          <p:nvPr userDrawn="1"/>
        </p:nvSpPr>
        <p:spPr>
          <a:xfrm>
            <a:off x="8006406" y="2856152"/>
            <a:ext cx="1144802" cy="11448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E94DD86-235D-5EAE-2D84-DE6C5E724CF0}"/>
              </a:ext>
            </a:extLst>
          </p:cNvPr>
          <p:cNvSpPr/>
          <p:nvPr userDrawn="1"/>
        </p:nvSpPr>
        <p:spPr>
          <a:xfrm>
            <a:off x="7434005" y="2287348"/>
            <a:ext cx="572401" cy="5724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BCE4870C-C3D0-A275-470D-2012C40EF68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" y="2289088"/>
            <a:ext cx="9144888" cy="2572266"/>
          </a:xfrm>
          <a:custGeom>
            <a:avLst/>
            <a:gdLst>
              <a:gd name="connsiteX0" fmla="*/ 0 w 9144000"/>
              <a:gd name="connsiteY0" fmla="*/ 0 h 2577604"/>
              <a:gd name="connsiteX1" fmla="*/ 9144000 w 9144000"/>
              <a:gd name="connsiteY1" fmla="*/ 0 h 2577604"/>
              <a:gd name="connsiteX2" fmla="*/ 9144000 w 9144000"/>
              <a:gd name="connsiteY2" fmla="*/ 2577604 h 2577604"/>
              <a:gd name="connsiteX3" fmla="*/ 0 w 9144000"/>
              <a:gd name="connsiteY3" fmla="*/ 2577604 h 2577604"/>
              <a:gd name="connsiteX4" fmla="*/ 0 w 9144000"/>
              <a:gd name="connsiteY4" fmla="*/ 0 h 2577604"/>
              <a:gd name="connsiteX0" fmla="*/ 0 w 9144000"/>
              <a:gd name="connsiteY0" fmla="*/ 1906 h 2579510"/>
              <a:gd name="connsiteX1" fmla="*/ 7427421 w 9144000"/>
              <a:gd name="connsiteY1" fmla="*/ 0 h 2579510"/>
              <a:gd name="connsiteX2" fmla="*/ 9144000 w 9144000"/>
              <a:gd name="connsiteY2" fmla="*/ 1906 h 2579510"/>
              <a:gd name="connsiteX3" fmla="*/ 9144000 w 9144000"/>
              <a:gd name="connsiteY3" fmla="*/ 2579510 h 2579510"/>
              <a:gd name="connsiteX4" fmla="*/ 0 w 9144000"/>
              <a:gd name="connsiteY4" fmla="*/ 2579510 h 2579510"/>
              <a:gd name="connsiteX5" fmla="*/ 0 w 9144000"/>
              <a:gd name="connsiteY5" fmla="*/ 1906 h 2579510"/>
              <a:gd name="connsiteX0" fmla="*/ 0 w 9144000"/>
              <a:gd name="connsiteY0" fmla="*/ 1906 h 2579510"/>
              <a:gd name="connsiteX1" fmla="*/ 7427421 w 9144000"/>
              <a:gd name="connsiteY1" fmla="*/ 0 h 2579510"/>
              <a:gd name="connsiteX2" fmla="*/ 9144000 w 9144000"/>
              <a:gd name="connsiteY2" fmla="*/ 1906 h 2579510"/>
              <a:gd name="connsiteX3" fmla="*/ 9144000 w 9144000"/>
              <a:gd name="connsiteY3" fmla="*/ 2579510 h 2579510"/>
              <a:gd name="connsiteX4" fmla="*/ 0 w 9144000"/>
              <a:gd name="connsiteY4" fmla="*/ 2579510 h 2579510"/>
              <a:gd name="connsiteX5" fmla="*/ 0 w 9144000"/>
              <a:gd name="connsiteY5" fmla="*/ 1906 h 2579510"/>
              <a:gd name="connsiteX0" fmla="*/ 0 w 9144000"/>
              <a:gd name="connsiteY0" fmla="*/ 1906 h 2579510"/>
              <a:gd name="connsiteX1" fmla="*/ 7427421 w 9144000"/>
              <a:gd name="connsiteY1" fmla="*/ 0 h 2579510"/>
              <a:gd name="connsiteX2" fmla="*/ 8009312 w 9144000"/>
              <a:gd name="connsiteY2" fmla="*/ 0 h 2579510"/>
              <a:gd name="connsiteX3" fmla="*/ 9144000 w 9144000"/>
              <a:gd name="connsiteY3" fmla="*/ 1906 h 2579510"/>
              <a:gd name="connsiteX4" fmla="*/ 9144000 w 9144000"/>
              <a:gd name="connsiteY4" fmla="*/ 2579510 h 2579510"/>
              <a:gd name="connsiteX5" fmla="*/ 0 w 9144000"/>
              <a:gd name="connsiteY5" fmla="*/ 2579510 h 2579510"/>
              <a:gd name="connsiteX6" fmla="*/ 0 w 9144000"/>
              <a:gd name="connsiteY6" fmla="*/ 1906 h 2579510"/>
              <a:gd name="connsiteX0" fmla="*/ 0 w 9144000"/>
              <a:gd name="connsiteY0" fmla="*/ 1906 h 2579510"/>
              <a:gd name="connsiteX1" fmla="*/ 7427421 w 9144000"/>
              <a:gd name="connsiteY1" fmla="*/ 0 h 2579510"/>
              <a:gd name="connsiteX2" fmla="*/ 7435734 w 9144000"/>
              <a:gd name="connsiteY2" fmla="*/ 577735 h 2579510"/>
              <a:gd name="connsiteX3" fmla="*/ 9144000 w 9144000"/>
              <a:gd name="connsiteY3" fmla="*/ 1906 h 2579510"/>
              <a:gd name="connsiteX4" fmla="*/ 9144000 w 9144000"/>
              <a:gd name="connsiteY4" fmla="*/ 2579510 h 2579510"/>
              <a:gd name="connsiteX5" fmla="*/ 0 w 9144000"/>
              <a:gd name="connsiteY5" fmla="*/ 2579510 h 2579510"/>
              <a:gd name="connsiteX6" fmla="*/ 0 w 9144000"/>
              <a:gd name="connsiteY6" fmla="*/ 1906 h 2579510"/>
              <a:gd name="connsiteX0" fmla="*/ 0 w 9144000"/>
              <a:gd name="connsiteY0" fmla="*/ 1906 h 2579510"/>
              <a:gd name="connsiteX1" fmla="*/ 7427421 w 9144000"/>
              <a:gd name="connsiteY1" fmla="*/ 0 h 2579510"/>
              <a:gd name="connsiteX2" fmla="*/ 7435734 w 9144000"/>
              <a:gd name="connsiteY2" fmla="*/ 577735 h 2579510"/>
              <a:gd name="connsiteX3" fmla="*/ 8104908 w 9144000"/>
              <a:gd name="connsiteY3" fmla="*/ 353291 h 2579510"/>
              <a:gd name="connsiteX4" fmla="*/ 9144000 w 9144000"/>
              <a:gd name="connsiteY4" fmla="*/ 1906 h 2579510"/>
              <a:gd name="connsiteX5" fmla="*/ 9144000 w 9144000"/>
              <a:gd name="connsiteY5" fmla="*/ 2579510 h 2579510"/>
              <a:gd name="connsiteX6" fmla="*/ 0 w 9144000"/>
              <a:gd name="connsiteY6" fmla="*/ 2579510 h 2579510"/>
              <a:gd name="connsiteX7" fmla="*/ 0 w 9144000"/>
              <a:gd name="connsiteY7" fmla="*/ 1906 h 2579510"/>
              <a:gd name="connsiteX0" fmla="*/ 0 w 9144000"/>
              <a:gd name="connsiteY0" fmla="*/ 1906 h 2579510"/>
              <a:gd name="connsiteX1" fmla="*/ 7427421 w 9144000"/>
              <a:gd name="connsiteY1" fmla="*/ 0 h 2579510"/>
              <a:gd name="connsiteX2" fmla="*/ 7435734 w 9144000"/>
              <a:gd name="connsiteY2" fmla="*/ 577735 h 2579510"/>
              <a:gd name="connsiteX3" fmla="*/ 8005156 w 9144000"/>
              <a:gd name="connsiteY3" fmla="*/ 573578 h 2579510"/>
              <a:gd name="connsiteX4" fmla="*/ 9144000 w 9144000"/>
              <a:gd name="connsiteY4" fmla="*/ 1906 h 2579510"/>
              <a:gd name="connsiteX5" fmla="*/ 9144000 w 9144000"/>
              <a:gd name="connsiteY5" fmla="*/ 2579510 h 2579510"/>
              <a:gd name="connsiteX6" fmla="*/ 0 w 9144000"/>
              <a:gd name="connsiteY6" fmla="*/ 2579510 h 2579510"/>
              <a:gd name="connsiteX7" fmla="*/ 0 w 9144000"/>
              <a:gd name="connsiteY7" fmla="*/ 1906 h 2579510"/>
              <a:gd name="connsiteX0" fmla="*/ 0 w 9144000"/>
              <a:gd name="connsiteY0" fmla="*/ 1906 h 2579510"/>
              <a:gd name="connsiteX1" fmla="*/ 7427421 w 9144000"/>
              <a:gd name="connsiteY1" fmla="*/ 0 h 2579510"/>
              <a:gd name="connsiteX2" fmla="*/ 7435734 w 9144000"/>
              <a:gd name="connsiteY2" fmla="*/ 577735 h 2579510"/>
              <a:gd name="connsiteX3" fmla="*/ 8005156 w 9144000"/>
              <a:gd name="connsiteY3" fmla="*/ 573578 h 2579510"/>
              <a:gd name="connsiteX4" fmla="*/ 9144000 w 9144000"/>
              <a:gd name="connsiteY4" fmla="*/ 2579510 h 2579510"/>
              <a:gd name="connsiteX5" fmla="*/ 0 w 9144000"/>
              <a:gd name="connsiteY5" fmla="*/ 2579510 h 2579510"/>
              <a:gd name="connsiteX6" fmla="*/ 0 w 9144000"/>
              <a:gd name="connsiteY6" fmla="*/ 1906 h 2579510"/>
              <a:gd name="connsiteX0" fmla="*/ 0 w 9144000"/>
              <a:gd name="connsiteY0" fmla="*/ 1906 h 2579510"/>
              <a:gd name="connsiteX1" fmla="*/ 7427421 w 9144000"/>
              <a:gd name="connsiteY1" fmla="*/ 0 h 2579510"/>
              <a:gd name="connsiteX2" fmla="*/ 7435734 w 9144000"/>
              <a:gd name="connsiteY2" fmla="*/ 577735 h 2579510"/>
              <a:gd name="connsiteX3" fmla="*/ 8005156 w 9144000"/>
              <a:gd name="connsiteY3" fmla="*/ 573578 h 2579510"/>
              <a:gd name="connsiteX4" fmla="*/ 8657704 w 9144000"/>
              <a:gd name="connsiteY4" fmla="*/ 1724891 h 2579510"/>
              <a:gd name="connsiteX5" fmla="*/ 9144000 w 9144000"/>
              <a:gd name="connsiteY5" fmla="*/ 2579510 h 2579510"/>
              <a:gd name="connsiteX6" fmla="*/ 0 w 9144000"/>
              <a:gd name="connsiteY6" fmla="*/ 2579510 h 2579510"/>
              <a:gd name="connsiteX7" fmla="*/ 0 w 9144000"/>
              <a:gd name="connsiteY7" fmla="*/ 1906 h 2579510"/>
              <a:gd name="connsiteX0" fmla="*/ 0 w 9148155"/>
              <a:gd name="connsiteY0" fmla="*/ 1906 h 2579510"/>
              <a:gd name="connsiteX1" fmla="*/ 7427421 w 9148155"/>
              <a:gd name="connsiteY1" fmla="*/ 0 h 2579510"/>
              <a:gd name="connsiteX2" fmla="*/ 7435734 w 9148155"/>
              <a:gd name="connsiteY2" fmla="*/ 577735 h 2579510"/>
              <a:gd name="connsiteX3" fmla="*/ 8005156 w 9148155"/>
              <a:gd name="connsiteY3" fmla="*/ 573578 h 2579510"/>
              <a:gd name="connsiteX4" fmla="*/ 9148155 w 9148155"/>
              <a:gd name="connsiteY4" fmla="*/ 1724891 h 2579510"/>
              <a:gd name="connsiteX5" fmla="*/ 9144000 w 9148155"/>
              <a:gd name="connsiteY5" fmla="*/ 2579510 h 2579510"/>
              <a:gd name="connsiteX6" fmla="*/ 0 w 9148155"/>
              <a:gd name="connsiteY6" fmla="*/ 2579510 h 2579510"/>
              <a:gd name="connsiteX7" fmla="*/ 0 w 9148155"/>
              <a:gd name="connsiteY7" fmla="*/ 1906 h 2579510"/>
              <a:gd name="connsiteX0" fmla="*/ 0 w 9148155"/>
              <a:gd name="connsiteY0" fmla="*/ 1906 h 2579510"/>
              <a:gd name="connsiteX1" fmla="*/ 7427421 w 9148155"/>
              <a:gd name="connsiteY1" fmla="*/ 0 h 2579510"/>
              <a:gd name="connsiteX2" fmla="*/ 7435734 w 9148155"/>
              <a:gd name="connsiteY2" fmla="*/ 577735 h 2579510"/>
              <a:gd name="connsiteX3" fmla="*/ 8005156 w 9148155"/>
              <a:gd name="connsiteY3" fmla="*/ 573578 h 2579510"/>
              <a:gd name="connsiteX4" fmla="*/ 8611984 w 9148155"/>
              <a:gd name="connsiteY4" fmla="*/ 1192876 h 2579510"/>
              <a:gd name="connsiteX5" fmla="*/ 9148155 w 9148155"/>
              <a:gd name="connsiteY5" fmla="*/ 1724891 h 2579510"/>
              <a:gd name="connsiteX6" fmla="*/ 9144000 w 9148155"/>
              <a:gd name="connsiteY6" fmla="*/ 2579510 h 2579510"/>
              <a:gd name="connsiteX7" fmla="*/ 0 w 9148155"/>
              <a:gd name="connsiteY7" fmla="*/ 2579510 h 2579510"/>
              <a:gd name="connsiteX8" fmla="*/ 0 w 9148155"/>
              <a:gd name="connsiteY8" fmla="*/ 1906 h 2579510"/>
              <a:gd name="connsiteX0" fmla="*/ 0 w 9148155"/>
              <a:gd name="connsiteY0" fmla="*/ 1906 h 2579510"/>
              <a:gd name="connsiteX1" fmla="*/ 7427421 w 9148155"/>
              <a:gd name="connsiteY1" fmla="*/ 0 h 2579510"/>
              <a:gd name="connsiteX2" fmla="*/ 7435734 w 9148155"/>
              <a:gd name="connsiteY2" fmla="*/ 577735 h 2579510"/>
              <a:gd name="connsiteX3" fmla="*/ 8005156 w 9148155"/>
              <a:gd name="connsiteY3" fmla="*/ 573578 h 2579510"/>
              <a:gd name="connsiteX4" fmla="*/ 8005155 w 9148155"/>
              <a:gd name="connsiteY4" fmla="*/ 1716577 h 2579510"/>
              <a:gd name="connsiteX5" fmla="*/ 9148155 w 9148155"/>
              <a:gd name="connsiteY5" fmla="*/ 1724891 h 2579510"/>
              <a:gd name="connsiteX6" fmla="*/ 9144000 w 9148155"/>
              <a:gd name="connsiteY6" fmla="*/ 2579510 h 2579510"/>
              <a:gd name="connsiteX7" fmla="*/ 0 w 9148155"/>
              <a:gd name="connsiteY7" fmla="*/ 2579510 h 2579510"/>
              <a:gd name="connsiteX8" fmla="*/ 0 w 9148155"/>
              <a:gd name="connsiteY8" fmla="*/ 1906 h 2579510"/>
              <a:gd name="connsiteX0" fmla="*/ 0 w 9152312"/>
              <a:gd name="connsiteY0" fmla="*/ 1906 h 2579510"/>
              <a:gd name="connsiteX1" fmla="*/ 7427421 w 9152312"/>
              <a:gd name="connsiteY1" fmla="*/ 0 h 2579510"/>
              <a:gd name="connsiteX2" fmla="*/ 7435734 w 9152312"/>
              <a:gd name="connsiteY2" fmla="*/ 577735 h 2579510"/>
              <a:gd name="connsiteX3" fmla="*/ 8005156 w 9152312"/>
              <a:gd name="connsiteY3" fmla="*/ 573578 h 2579510"/>
              <a:gd name="connsiteX4" fmla="*/ 8005155 w 9152312"/>
              <a:gd name="connsiteY4" fmla="*/ 1716577 h 2579510"/>
              <a:gd name="connsiteX5" fmla="*/ 9152312 w 9152312"/>
              <a:gd name="connsiteY5" fmla="*/ 1720734 h 2579510"/>
              <a:gd name="connsiteX6" fmla="*/ 9144000 w 9152312"/>
              <a:gd name="connsiteY6" fmla="*/ 2579510 h 2579510"/>
              <a:gd name="connsiteX7" fmla="*/ 0 w 9152312"/>
              <a:gd name="connsiteY7" fmla="*/ 2579510 h 2579510"/>
              <a:gd name="connsiteX8" fmla="*/ 0 w 9152312"/>
              <a:gd name="connsiteY8" fmla="*/ 1906 h 2579510"/>
              <a:gd name="connsiteX0" fmla="*/ 0 w 9152312"/>
              <a:gd name="connsiteY0" fmla="*/ 1906 h 2579510"/>
              <a:gd name="connsiteX1" fmla="*/ 7427421 w 9152312"/>
              <a:gd name="connsiteY1" fmla="*/ 0 h 2579510"/>
              <a:gd name="connsiteX2" fmla="*/ 7435734 w 9152312"/>
              <a:gd name="connsiteY2" fmla="*/ 569422 h 2579510"/>
              <a:gd name="connsiteX3" fmla="*/ 8005156 w 9152312"/>
              <a:gd name="connsiteY3" fmla="*/ 573578 h 2579510"/>
              <a:gd name="connsiteX4" fmla="*/ 8005155 w 9152312"/>
              <a:gd name="connsiteY4" fmla="*/ 1716577 h 2579510"/>
              <a:gd name="connsiteX5" fmla="*/ 9152312 w 9152312"/>
              <a:gd name="connsiteY5" fmla="*/ 1720734 h 2579510"/>
              <a:gd name="connsiteX6" fmla="*/ 9144000 w 9152312"/>
              <a:gd name="connsiteY6" fmla="*/ 2579510 h 2579510"/>
              <a:gd name="connsiteX7" fmla="*/ 0 w 9152312"/>
              <a:gd name="connsiteY7" fmla="*/ 2579510 h 2579510"/>
              <a:gd name="connsiteX8" fmla="*/ 0 w 9152312"/>
              <a:gd name="connsiteY8" fmla="*/ 1906 h 2579510"/>
              <a:gd name="connsiteX0" fmla="*/ 0 w 9152312"/>
              <a:gd name="connsiteY0" fmla="*/ 1906 h 2579510"/>
              <a:gd name="connsiteX1" fmla="*/ 7439890 w 9152312"/>
              <a:gd name="connsiteY1" fmla="*/ 0 h 2579510"/>
              <a:gd name="connsiteX2" fmla="*/ 7435734 w 9152312"/>
              <a:gd name="connsiteY2" fmla="*/ 569422 h 2579510"/>
              <a:gd name="connsiteX3" fmla="*/ 8005156 w 9152312"/>
              <a:gd name="connsiteY3" fmla="*/ 573578 h 2579510"/>
              <a:gd name="connsiteX4" fmla="*/ 8005155 w 9152312"/>
              <a:gd name="connsiteY4" fmla="*/ 1716577 h 2579510"/>
              <a:gd name="connsiteX5" fmla="*/ 9152312 w 9152312"/>
              <a:gd name="connsiteY5" fmla="*/ 1720734 h 2579510"/>
              <a:gd name="connsiteX6" fmla="*/ 9144000 w 9152312"/>
              <a:gd name="connsiteY6" fmla="*/ 2579510 h 2579510"/>
              <a:gd name="connsiteX7" fmla="*/ 0 w 9152312"/>
              <a:gd name="connsiteY7" fmla="*/ 2579510 h 2579510"/>
              <a:gd name="connsiteX8" fmla="*/ 0 w 9152312"/>
              <a:gd name="connsiteY8" fmla="*/ 1906 h 2579510"/>
              <a:gd name="connsiteX0" fmla="*/ 0 w 9152312"/>
              <a:gd name="connsiteY0" fmla="*/ 1906 h 2579510"/>
              <a:gd name="connsiteX1" fmla="*/ 7439890 w 9152312"/>
              <a:gd name="connsiteY1" fmla="*/ 0 h 2579510"/>
              <a:gd name="connsiteX2" fmla="*/ 7435734 w 9152312"/>
              <a:gd name="connsiteY2" fmla="*/ 569422 h 2579510"/>
              <a:gd name="connsiteX3" fmla="*/ 8005156 w 9152312"/>
              <a:gd name="connsiteY3" fmla="*/ 569747 h 2579510"/>
              <a:gd name="connsiteX4" fmla="*/ 8005155 w 9152312"/>
              <a:gd name="connsiteY4" fmla="*/ 1716577 h 2579510"/>
              <a:gd name="connsiteX5" fmla="*/ 9152312 w 9152312"/>
              <a:gd name="connsiteY5" fmla="*/ 1720734 h 2579510"/>
              <a:gd name="connsiteX6" fmla="*/ 9144000 w 9152312"/>
              <a:gd name="connsiteY6" fmla="*/ 2579510 h 2579510"/>
              <a:gd name="connsiteX7" fmla="*/ 0 w 9152312"/>
              <a:gd name="connsiteY7" fmla="*/ 2579510 h 2579510"/>
              <a:gd name="connsiteX8" fmla="*/ 0 w 9152312"/>
              <a:gd name="connsiteY8" fmla="*/ 1906 h 2579510"/>
              <a:gd name="connsiteX0" fmla="*/ 0 w 9144888"/>
              <a:gd name="connsiteY0" fmla="*/ 1906 h 2579510"/>
              <a:gd name="connsiteX1" fmla="*/ 7439890 w 9144888"/>
              <a:gd name="connsiteY1" fmla="*/ 0 h 2579510"/>
              <a:gd name="connsiteX2" fmla="*/ 7435734 w 9144888"/>
              <a:gd name="connsiteY2" fmla="*/ 569422 h 2579510"/>
              <a:gd name="connsiteX3" fmla="*/ 8005156 w 9144888"/>
              <a:gd name="connsiteY3" fmla="*/ 569747 h 2579510"/>
              <a:gd name="connsiteX4" fmla="*/ 8005155 w 9144888"/>
              <a:gd name="connsiteY4" fmla="*/ 1716577 h 2579510"/>
              <a:gd name="connsiteX5" fmla="*/ 9144692 w 9144888"/>
              <a:gd name="connsiteY5" fmla="*/ 1713071 h 2579510"/>
              <a:gd name="connsiteX6" fmla="*/ 9144000 w 9144888"/>
              <a:gd name="connsiteY6" fmla="*/ 2579510 h 2579510"/>
              <a:gd name="connsiteX7" fmla="*/ 0 w 9144888"/>
              <a:gd name="connsiteY7" fmla="*/ 2579510 h 2579510"/>
              <a:gd name="connsiteX8" fmla="*/ 0 w 9144888"/>
              <a:gd name="connsiteY8" fmla="*/ 1906 h 2579510"/>
              <a:gd name="connsiteX0" fmla="*/ 0 w 9144888"/>
              <a:gd name="connsiteY0" fmla="*/ 1906 h 2579510"/>
              <a:gd name="connsiteX1" fmla="*/ 7439890 w 9144888"/>
              <a:gd name="connsiteY1" fmla="*/ 0 h 2579510"/>
              <a:gd name="connsiteX2" fmla="*/ 7435734 w 9144888"/>
              <a:gd name="connsiteY2" fmla="*/ 569422 h 2579510"/>
              <a:gd name="connsiteX3" fmla="*/ 8005156 w 9144888"/>
              <a:gd name="connsiteY3" fmla="*/ 569747 h 2579510"/>
              <a:gd name="connsiteX4" fmla="*/ 8005155 w 9144888"/>
              <a:gd name="connsiteY4" fmla="*/ 1708914 h 2579510"/>
              <a:gd name="connsiteX5" fmla="*/ 9144692 w 9144888"/>
              <a:gd name="connsiteY5" fmla="*/ 1713071 h 2579510"/>
              <a:gd name="connsiteX6" fmla="*/ 9144000 w 9144888"/>
              <a:gd name="connsiteY6" fmla="*/ 2579510 h 2579510"/>
              <a:gd name="connsiteX7" fmla="*/ 0 w 9144888"/>
              <a:gd name="connsiteY7" fmla="*/ 2579510 h 2579510"/>
              <a:gd name="connsiteX8" fmla="*/ 0 w 9144888"/>
              <a:gd name="connsiteY8" fmla="*/ 1906 h 2579510"/>
              <a:gd name="connsiteX0" fmla="*/ 0 w 9144888"/>
              <a:gd name="connsiteY0" fmla="*/ 9090 h 2586694"/>
              <a:gd name="connsiteX1" fmla="*/ 7437509 w 9144888"/>
              <a:gd name="connsiteY1" fmla="*/ 0 h 2586694"/>
              <a:gd name="connsiteX2" fmla="*/ 7435734 w 9144888"/>
              <a:gd name="connsiteY2" fmla="*/ 576606 h 2586694"/>
              <a:gd name="connsiteX3" fmla="*/ 8005156 w 9144888"/>
              <a:gd name="connsiteY3" fmla="*/ 576931 h 2586694"/>
              <a:gd name="connsiteX4" fmla="*/ 8005155 w 9144888"/>
              <a:gd name="connsiteY4" fmla="*/ 1716098 h 2586694"/>
              <a:gd name="connsiteX5" fmla="*/ 9144692 w 9144888"/>
              <a:gd name="connsiteY5" fmla="*/ 1720255 h 2586694"/>
              <a:gd name="connsiteX6" fmla="*/ 9144000 w 9144888"/>
              <a:gd name="connsiteY6" fmla="*/ 2586694 h 2586694"/>
              <a:gd name="connsiteX7" fmla="*/ 0 w 9144888"/>
              <a:gd name="connsiteY7" fmla="*/ 2586694 h 2586694"/>
              <a:gd name="connsiteX8" fmla="*/ 0 w 9144888"/>
              <a:gd name="connsiteY8" fmla="*/ 9090 h 2586694"/>
              <a:gd name="connsiteX0" fmla="*/ 0 w 9144888"/>
              <a:gd name="connsiteY0" fmla="*/ 9090 h 2586694"/>
              <a:gd name="connsiteX1" fmla="*/ 7437509 w 9144888"/>
              <a:gd name="connsiteY1" fmla="*/ 0 h 2586694"/>
              <a:gd name="connsiteX2" fmla="*/ 7435734 w 9144888"/>
              <a:gd name="connsiteY2" fmla="*/ 576606 h 2586694"/>
              <a:gd name="connsiteX3" fmla="*/ 8005156 w 9144888"/>
              <a:gd name="connsiteY3" fmla="*/ 572141 h 2586694"/>
              <a:gd name="connsiteX4" fmla="*/ 8005155 w 9144888"/>
              <a:gd name="connsiteY4" fmla="*/ 1716098 h 2586694"/>
              <a:gd name="connsiteX5" fmla="*/ 9144692 w 9144888"/>
              <a:gd name="connsiteY5" fmla="*/ 1720255 h 2586694"/>
              <a:gd name="connsiteX6" fmla="*/ 9144000 w 9144888"/>
              <a:gd name="connsiteY6" fmla="*/ 2586694 h 2586694"/>
              <a:gd name="connsiteX7" fmla="*/ 0 w 9144888"/>
              <a:gd name="connsiteY7" fmla="*/ 2586694 h 2586694"/>
              <a:gd name="connsiteX8" fmla="*/ 0 w 9144888"/>
              <a:gd name="connsiteY8" fmla="*/ 9090 h 2586694"/>
              <a:gd name="connsiteX0" fmla="*/ 0 w 9144888"/>
              <a:gd name="connsiteY0" fmla="*/ 9090 h 2586694"/>
              <a:gd name="connsiteX1" fmla="*/ 7437509 w 9144888"/>
              <a:gd name="connsiteY1" fmla="*/ 0 h 2586694"/>
              <a:gd name="connsiteX2" fmla="*/ 7438115 w 9144888"/>
              <a:gd name="connsiteY2" fmla="*/ 571817 h 2586694"/>
              <a:gd name="connsiteX3" fmla="*/ 8005156 w 9144888"/>
              <a:gd name="connsiteY3" fmla="*/ 572141 h 2586694"/>
              <a:gd name="connsiteX4" fmla="*/ 8005155 w 9144888"/>
              <a:gd name="connsiteY4" fmla="*/ 1716098 h 2586694"/>
              <a:gd name="connsiteX5" fmla="*/ 9144692 w 9144888"/>
              <a:gd name="connsiteY5" fmla="*/ 1720255 h 2586694"/>
              <a:gd name="connsiteX6" fmla="*/ 9144000 w 9144888"/>
              <a:gd name="connsiteY6" fmla="*/ 2586694 h 2586694"/>
              <a:gd name="connsiteX7" fmla="*/ 0 w 9144888"/>
              <a:gd name="connsiteY7" fmla="*/ 2586694 h 2586694"/>
              <a:gd name="connsiteX8" fmla="*/ 0 w 9144888"/>
              <a:gd name="connsiteY8" fmla="*/ 9090 h 2586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144888" h="2586694">
                <a:moveTo>
                  <a:pt x="0" y="9090"/>
                </a:moveTo>
                <a:lnTo>
                  <a:pt x="7437509" y="0"/>
                </a:lnTo>
                <a:cubicBezTo>
                  <a:pt x="7436124" y="189807"/>
                  <a:pt x="7439500" y="382010"/>
                  <a:pt x="7438115" y="571817"/>
                </a:cubicBezTo>
                <a:lnTo>
                  <a:pt x="8005156" y="572141"/>
                </a:lnTo>
                <a:cubicBezTo>
                  <a:pt x="8005156" y="953141"/>
                  <a:pt x="8005155" y="1335098"/>
                  <a:pt x="8005155" y="1716098"/>
                </a:cubicBezTo>
                <a:lnTo>
                  <a:pt x="9144692" y="1720255"/>
                </a:lnTo>
                <a:cubicBezTo>
                  <a:pt x="9141921" y="2006514"/>
                  <a:pt x="9146771" y="2300435"/>
                  <a:pt x="9144000" y="2586694"/>
                </a:cubicBezTo>
                <a:lnTo>
                  <a:pt x="0" y="2586694"/>
                </a:lnTo>
                <a:lnTo>
                  <a:pt x="0" y="9090"/>
                </a:lnTo>
                <a:close/>
              </a:path>
            </a:pathLst>
          </a:custGeo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140247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mit Kopf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9C01AF-1351-9860-C269-EB996B34CC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015" y="1707753"/>
            <a:ext cx="8639970" cy="287999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EBD070B-8AE7-070B-0041-1A946432E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2015" y="4861354"/>
            <a:ext cx="7983553" cy="215444"/>
          </a:xfrm>
        </p:spPr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EA066F9-9F49-4F67-1DF3-ED3BBCCF8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94434" y="4861354"/>
            <a:ext cx="597551" cy="215444"/>
          </a:xfrm>
        </p:spPr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37B035C3-5A3B-2A90-203B-8F0E504CF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942848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4000352-861C-D28C-0D5B-B3A660534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A15CB90-7329-38B7-2B2A-82821DBFD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24DB2A00-EFF4-CF51-36B4-6EF811AEC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039597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31C6DAB1-71EB-0D9B-8531-C8D017EDFA82}"/>
              </a:ext>
            </a:extLst>
          </p:cNvPr>
          <p:cNvSpPr/>
          <p:nvPr userDrawn="1"/>
        </p:nvSpPr>
        <p:spPr>
          <a:xfrm>
            <a:off x="-7208" y="4861354"/>
            <a:ext cx="9151208" cy="282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C7DC338-E7E4-FB7A-2CDB-114A9BD6E7EA}"/>
              </a:ext>
            </a:extLst>
          </p:cNvPr>
          <p:cNvSpPr/>
          <p:nvPr userDrawn="1"/>
        </p:nvSpPr>
        <p:spPr>
          <a:xfrm>
            <a:off x="0" y="1"/>
            <a:ext cx="9151208" cy="486135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169D7C9-9ED5-5758-DF2F-4D5083A5C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5" y="1426722"/>
            <a:ext cx="8639969" cy="1316477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3941B2A-E150-EE73-7114-CA68C47928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15" y="2883980"/>
            <a:ext cx="8639970" cy="831986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7F2956-4BA1-5452-2EC6-8B60BA4A7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FD0F805-F878-F6B4-CB83-C4CB2D1BF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BC6339C-EBB9-4F99-9F6F-F0910A22596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DC5AAE2A-5FAA-3EA5-F4BC-8E99EFD67438}"/>
              </a:ext>
            </a:extLst>
          </p:cNvPr>
          <p:cNvSpPr/>
          <p:nvPr userDrawn="1"/>
        </p:nvSpPr>
        <p:spPr>
          <a:xfrm>
            <a:off x="8027988" y="2288347"/>
            <a:ext cx="1130428" cy="11448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540A2846-B081-7016-562E-414DEA5EFC3C}"/>
              </a:ext>
            </a:extLst>
          </p:cNvPr>
          <p:cNvSpPr/>
          <p:nvPr userDrawn="1"/>
        </p:nvSpPr>
        <p:spPr>
          <a:xfrm>
            <a:off x="7451990" y="3436912"/>
            <a:ext cx="572400" cy="572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 descr="Ein Bild, das Grafiken, weiß, Schwarz, Design enthält.&#10;&#10;Automatisch generierte Beschreibung">
            <a:extLst>
              <a:ext uri="{FF2B5EF4-FFF2-40B4-BE49-F238E27FC236}">
                <a16:creationId xmlns:a16="http://schemas.microsoft.com/office/drawing/2014/main" id="{3A09B80A-A80A-FB8E-0989-8D031D3037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565" y="288272"/>
            <a:ext cx="576000" cy="30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9349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hne Inhalt mit Kopfze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DF459CC-B3F6-7E3F-1B3B-DF42D146C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A0EB82B-3C7C-0C42-3113-EE7E41C46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58962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907E41-51E0-0201-CCDE-9D8F34CFF1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2015" y="1707752"/>
            <a:ext cx="4243785" cy="2924573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669BF07-B01F-1C34-5E76-AFDEAB5CF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1707753"/>
            <a:ext cx="4243785" cy="292457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42DF9D0-D29F-6DC1-8157-E0CA68F2F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8680A57-4015-3EC8-FD37-BC6EF22BB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98BE8DEB-25D7-5698-E67F-2F9C8FBC0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06638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9AB1EA8-A76D-6FC9-BE02-B0DC3980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16" y="1727292"/>
            <a:ext cx="4246960" cy="369332"/>
          </a:xfrm>
        </p:spPr>
        <p:txBody>
          <a:bodyPr wrap="square" anchor="b">
            <a:sp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351981F-B01D-9B44-213C-BF3FF086CD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52016" y="2174718"/>
            <a:ext cx="4246960" cy="246713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EE62ED5-9BCC-C01D-7334-8EE3C62A9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6394066-0896-FE0E-142D-B198D144A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sp>
        <p:nvSpPr>
          <p:cNvPr id="11" name="Textplatzhalter 2">
            <a:extLst>
              <a:ext uri="{FF2B5EF4-FFF2-40B4-BE49-F238E27FC236}">
                <a16:creationId xmlns:a16="http://schemas.microsoft.com/office/drawing/2014/main" id="{96F43E34-F482-DF98-410C-BA6CC331A238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645024" y="1726526"/>
            <a:ext cx="4246960" cy="369332"/>
          </a:xfrm>
        </p:spPr>
        <p:txBody>
          <a:bodyPr wrap="square" anchor="b">
            <a:sp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AE25C5BE-4189-9A5B-50C4-452EF36E04C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645024" y="2174718"/>
            <a:ext cx="4246960" cy="246713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itel 13">
            <a:extLst>
              <a:ext uri="{FF2B5EF4-FFF2-40B4-BE49-F238E27FC236}">
                <a16:creationId xmlns:a16="http://schemas.microsoft.com/office/drawing/2014/main" id="{960566BC-C912-337F-D79E-B5AD8630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141916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054D66F7-AB74-B5A7-6725-97452DB1D434}"/>
              </a:ext>
            </a:extLst>
          </p:cNvPr>
          <p:cNvSpPr txBox="1"/>
          <p:nvPr userDrawn="1"/>
        </p:nvSpPr>
        <p:spPr>
          <a:xfrm>
            <a:off x="1338260" y="386480"/>
            <a:ext cx="55377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/>
              <a:t>Icons zum rauskopieren (in der vorliegenden oder in doppelter Größe)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A18833D-13EF-9B89-3150-A528B2800E13}"/>
              </a:ext>
            </a:extLst>
          </p:cNvPr>
          <p:cNvSpPr txBox="1"/>
          <p:nvPr userDrawn="1"/>
        </p:nvSpPr>
        <p:spPr>
          <a:xfrm>
            <a:off x="540010" y="962478"/>
            <a:ext cx="57599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DE" sz="1000" b="1"/>
              <a:t>Büro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58C06B9-5A2F-3DD0-6EED-A69D0A8E8585}"/>
              </a:ext>
            </a:extLst>
          </p:cNvPr>
          <p:cNvSpPr txBox="1"/>
          <p:nvPr userDrawn="1"/>
        </p:nvSpPr>
        <p:spPr>
          <a:xfrm>
            <a:off x="540010" y="1553865"/>
            <a:ext cx="575998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DE" sz="1000" b="1"/>
              <a:t>Pfeile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4D2F384-FF74-C910-5EB3-62211C68E766}"/>
              </a:ext>
            </a:extLst>
          </p:cNvPr>
          <p:cNvSpPr txBox="1"/>
          <p:nvPr userDrawn="1"/>
        </p:nvSpPr>
        <p:spPr>
          <a:xfrm>
            <a:off x="540013" y="2129863"/>
            <a:ext cx="57599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DE" sz="1000" b="1"/>
              <a:t>Symbole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BFA425ED-A0D1-FE35-7ED2-21F5934D0073}"/>
              </a:ext>
            </a:extLst>
          </p:cNvPr>
          <p:cNvSpPr txBox="1"/>
          <p:nvPr userDrawn="1"/>
        </p:nvSpPr>
        <p:spPr>
          <a:xfrm>
            <a:off x="540009" y="2705861"/>
            <a:ext cx="575999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DE" sz="1000" b="1"/>
              <a:t>Technik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D1D0445F-4E62-7975-C136-2B20190DECDC}"/>
              </a:ext>
            </a:extLst>
          </p:cNvPr>
          <p:cNvSpPr txBox="1"/>
          <p:nvPr userDrawn="1"/>
        </p:nvSpPr>
        <p:spPr>
          <a:xfrm>
            <a:off x="252011" y="3281859"/>
            <a:ext cx="863996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DE" sz="1000" b="1"/>
              <a:t>Personen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9B71092-7CE7-5132-C2AA-144E195DEF10}"/>
              </a:ext>
            </a:extLst>
          </p:cNvPr>
          <p:cNvSpPr txBox="1"/>
          <p:nvPr userDrawn="1"/>
        </p:nvSpPr>
        <p:spPr>
          <a:xfrm>
            <a:off x="252010" y="3857857"/>
            <a:ext cx="86399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DE" sz="1000" b="1"/>
              <a:t>Sonstiges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B65EF1BC-4852-36C3-46B0-B499DF2800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87992" y="828264"/>
            <a:ext cx="288000" cy="288000"/>
          </a:xfrm>
          <a:prstGeom prst="rect">
            <a:avLst/>
          </a:prstGeom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03A65F54-9A03-DA9B-3E62-876A6BF5329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11991" y="828264"/>
            <a:ext cx="288000" cy="288000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319D8010-D13C-7BA6-58AC-4DAEDDF8EC4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404006" y="828264"/>
            <a:ext cx="288000" cy="288000"/>
          </a:xfrm>
          <a:prstGeom prst="rect">
            <a:avLst/>
          </a:prstGeom>
        </p:spPr>
      </p:pic>
      <p:pic>
        <p:nvPicPr>
          <p:cNvPr id="24" name="Grafik 23">
            <a:extLst>
              <a:ext uri="{FF2B5EF4-FFF2-40B4-BE49-F238E27FC236}">
                <a16:creationId xmlns:a16="http://schemas.microsoft.com/office/drawing/2014/main" id="{BFB1AD0F-2B27-02ED-D49B-2715BC373EF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435993" y="828264"/>
            <a:ext cx="288000" cy="288000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F302D15B-FA65-1158-29BD-F6E8E4BDEBF5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283997" y="828264"/>
            <a:ext cx="288000" cy="288000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F610B41B-56EC-DA01-C15A-CE1E57C88F3F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859995" y="828264"/>
            <a:ext cx="288000" cy="288000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C34F6DE6-F704-05AC-433F-B9325C94268D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556003" y="828264"/>
            <a:ext cx="288000" cy="288000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479BB0FE-2F0B-0CAA-0B8E-EB32E72294D5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980004" y="828264"/>
            <a:ext cx="288000" cy="288000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BF27F865-BA37-D96B-69F3-BD31B2C5D62C}"/>
              </a:ext>
            </a:extLst>
          </p:cNvPr>
          <p:cNvPicPr>
            <a:picLocks noChangeAspect="1"/>
          </p:cNvPicPr>
          <p:nvPr userDrawn="1"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707998" y="828264"/>
            <a:ext cx="288000" cy="288000"/>
          </a:xfrm>
          <a:prstGeom prst="rect">
            <a:avLst/>
          </a:prstGeom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1E2ECFE3-CDAF-E584-E53E-120DDD7B332C}"/>
              </a:ext>
            </a:extLst>
          </p:cNvPr>
          <p:cNvPicPr>
            <a:picLocks noChangeAspect="1"/>
          </p:cNvPicPr>
          <p:nvPr userDrawn="1"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6587989" y="1404262"/>
            <a:ext cx="288000" cy="288000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DCB88265-BA4C-2704-976E-EFEFE4B1ED21}"/>
              </a:ext>
            </a:extLst>
          </p:cNvPr>
          <p:cNvPicPr>
            <a:picLocks noChangeAspect="1"/>
          </p:cNvPicPr>
          <p:nvPr userDrawn="1"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7163990" y="1980260"/>
            <a:ext cx="288000" cy="288000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B3F35A06-4C2E-78A4-9D3F-ECDA132B009F}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6011991" y="1404262"/>
            <a:ext cx="288000" cy="288000"/>
          </a:xfrm>
          <a:prstGeom prst="rect">
            <a:avLst/>
          </a:prstGeom>
        </p:spPr>
      </p:pic>
      <p:pic>
        <p:nvPicPr>
          <p:cNvPr id="41" name="Grafik 40">
            <a:extLst>
              <a:ext uri="{FF2B5EF4-FFF2-40B4-BE49-F238E27FC236}">
                <a16:creationId xmlns:a16="http://schemas.microsoft.com/office/drawing/2014/main" id="{301B0C2A-5539-CE04-8A52-2783E34F74AA}"/>
              </a:ext>
            </a:extLst>
          </p:cNvPr>
          <p:cNvPicPr>
            <a:picLocks noChangeAspect="1"/>
          </p:cNvPicPr>
          <p:nvPr userDrawn="1"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980004" y="1404262"/>
            <a:ext cx="288000" cy="288000"/>
          </a:xfrm>
          <a:prstGeom prst="rect">
            <a:avLst/>
          </a:prstGeom>
        </p:spPr>
      </p:pic>
      <p:pic>
        <p:nvPicPr>
          <p:cNvPr id="44" name="Grafik 43">
            <a:extLst>
              <a:ext uri="{FF2B5EF4-FFF2-40B4-BE49-F238E27FC236}">
                <a16:creationId xmlns:a16="http://schemas.microsoft.com/office/drawing/2014/main" id="{EE48B9D0-8E2E-073C-0B55-F92FD5626553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2556003" y="1404262"/>
            <a:ext cx="288000" cy="288000"/>
          </a:xfrm>
          <a:prstGeom prst="rect">
            <a:avLst/>
          </a:prstGeom>
        </p:spPr>
      </p:pic>
      <p:pic>
        <p:nvPicPr>
          <p:cNvPr id="45" name="Grafik 44">
            <a:extLst>
              <a:ext uri="{FF2B5EF4-FFF2-40B4-BE49-F238E27FC236}">
                <a16:creationId xmlns:a16="http://schemas.microsoft.com/office/drawing/2014/main" id="{C5430302-1517-A056-D2CA-BFCF208CE707}"/>
              </a:ext>
            </a:extLst>
          </p:cNvPr>
          <p:cNvPicPr>
            <a:picLocks noChangeAspect="1"/>
          </p:cNvPicPr>
          <p:nvPr userDrawn="1"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1404006" y="1404262"/>
            <a:ext cx="288000" cy="288000"/>
          </a:xfrm>
          <a:prstGeom prst="rect">
            <a:avLst/>
          </a:prstGeom>
        </p:spPr>
      </p:pic>
      <p:pic>
        <p:nvPicPr>
          <p:cNvPr id="47" name="Grafik 46">
            <a:extLst>
              <a:ext uri="{FF2B5EF4-FFF2-40B4-BE49-F238E27FC236}">
                <a16:creationId xmlns:a16="http://schemas.microsoft.com/office/drawing/2014/main" id="{6738A425-F258-3EBE-9FBC-457BCCF02331}"/>
              </a:ext>
            </a:extLst>
          </p:cNvPr>
          <p:cNvPicPr>
            <a:picLocks noChangeAspect="1"/>
          </p:cNvPicPr>
          <p:nvPr userDrawn="1"/>
        </p:nvPicPr>
        <p:blipFill>
          <a:blip r:embed="rId32">
            <a:extLs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283997" y="1404262"/>
            <a:ext cx="288000" cy="288000"/>
          </a:xfrm>
          <a:prstGeom prst="rect">
            <a:avLst/>
          </a:prstGeom>
        </p:spPr>
      </p:pic>
      <p:pic>
        <p:nvPicPr>
          <p:cNvPr id="48" name="Grafik 47">
            <a:extLst>
              <a:ext uri="{FF2B5EF4-FFF2-40B4-BE49-F238E27FC236}">
                <a16:creationId xmlns:a16="http://schemas.microsoft.com/office/drawing/2014/main" id="{176AB826-9E03-8FE6-58C8-5C9EF8B1FBD6}"/>
              </a:ext>
            </a:extLst>
          </p:cNvPr>
          <p:cNvPicPr>
            <a:picLocks noChangeAspect="1"/>
          </p:cNvPicPr>
          <p:nvPr userDrawn="1"/>
        </p:nvPicPr>
        <p:blipFill>
          <a:blip r:embed="rId34">
            <a:extLs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3707998" y="1404262"/>
            <a:ext cx="288000" cy="288000"/>
          </a:xfrm>
          <a:prstGeom prst="rect">
            <a:avLst/>
          </a:prstGeom>
        </p:spPr>
      </p:pic>
      <p:pic>
        <p:nvPicPr>
          <p:cNvPr id="49" name="Grafik 48">
            <a:extLst>
              <a:ext uri="{FF2B5EF4-FFF2-40B4-BE49-F238E27FC236}">
                <a16:creationId xmlns:a16="http://schemas.microsoft.com/office/drawing/2014/main" id="{9DB07295-6F17-C6FD-7D43-8A1F53003F21}"/>
              </a:ext>
            </a:extLst>
          </p:cNvPr>
          <p:cNvPicPr>
            <a:picLocks noChangeAspect="1"/>
          </p:cNvPicPr>
          <p:nvPr userDrawn="1"/>
        </p:nvPicPr>
        <p:blipFill>
          <a:blip r:embed="rId36">
            <a:extLs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3132000" y="1404262"/>
            <a:ext cx="288000" cy="288000"/>
          </a:xfrm>
          <a:prstGeom prst="rect">
            <a:avLst/>
          </a:prstGeom>
        </p:spPr>
      </p:pic>
      <p:pic>
        <p:nvPicPr>
          <p:cNvPr id="51" name="Grafik 50">
            <a:extLst>
              <a:ext uri="{FF2B5EF4-FFF2-40B4-BE49-F238E27FC236}">
                <a16:creationId xmlns:a16="http://schemas.microsoft.com/office/drawing/2014/main" id="{87284C34-47B8-74CC-1C3A-2F1609F24B04}"/>
              </a:ext>
            </a:extLst>
          </p:cNvPr>
          <p:cNvPicPr>
            <a:picLocks noChangeAspect="1"/>
          </p:cNvPicPr>
          <p:nvPr userDrawn="1"/>
        </p:nvPicPr>
        <p:blipFill>
          <a:blip r:embed="rId38">
            <a:extLs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7163990" y="1404262"/>
            <a:ext cx="288000" cy="288000"/>
          </a:xfrm>
          <a:prstGeom prst="rect">
            <a:avLst/>
          </a:prstGeom>
        </p:spPr>
      </p:pic>
      <p:pic>
        <p:nvPicPr>
          <p:cNvPr id="52" name="Grafik 51">
            <a:extLst>
              <a:ext uri="{FF2B5EF4-FFF2-40B4-BE49-F238E27FC236}">
                <a16:creationId xmlns:a16="http://schemas.microsoft.com/office/drawing/2014/main" id="{4DAAD2D7-8508-FA30-15E9-2B63445261F0}"/>
              </a:ext>
            </a:extLst>
          </p:cNvPr>
          <p:cNvPicPr>
            <a:picLocks noChangeAspect="1"/>
          </p:cNvPicPr>
          <p:nvPr userDrawn="1"/>
        </p:nvPicPr>
        <p:blipFill>
          <a:blip r:embed="rId40">
            <a:extLs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5435993" y="1404262"/>
            <a:ext cx="288000" cy="288000"/>
          </a:xfrm>
          <a:prstGeom prst="rect">
            <a:avLst/>
          </a:prstGeom>
        </p:spPr>
      </p:pic>
      <p:pic>
        <p:nvPicPr>
          <p:cNvPr id="53" name="Grafik 52">
            <a:extLst>
              <a:ext uri="{FF2B5EF4-FFF2-40B4-BE49-F238E27FC236}">
                <a16:creationId xmlns:a16="http://schemas.microsoft.com/office/drawing/2014/main" id="{24FE1E33-22E2-5C51-A8D0-3C149E8B067E}"/>
              </a:ext>
            </a:extLst>
          </p:cNvPr>
          <p:cNvPicPr>
            <a:picLocks noChangeAspect="1"/>
          </p:cNvPicPr>
          <p:nvPr userDrawn="1"/>
        </p:nvPicPr>
        <p:blipFill>
          <a:blip r:embed="rId42">
            <a:extLst>
              <a:ext uri="{96DAC541-7B7A-43D3-8B79-37D633B846F1}">
                <asvg:svgBlip xmlns:asvg="http://schemas.microsoft.com/office/drawing/2016/SVG/main" r:embed="rId43"/>
              </a:ext>
            </a:extLst>
          </a:blip>
          <a:stretch>
            <a:fillRect/>
          </a:stretch>
        </p:blipFill>
        <p:spPr>
          <a:xfrm>
            <a:off x="4859995" y="1404262"/>
            <a:ext cx="288000" cy="288000"/>
          </a:xfrm>
          <a:prstGeom prst="rect">
            <a:avLst/>
          </a:prstGeom>
        </p:spPr>
      </p:pic>
      <p:pic>
        <p:nvPicPr>
          <p:cNvPr id="55" name="Grafik 54">
            <a:extLst>
              <a:ext uri="{FF2B5EF4-FFF2-40B4-BE49-F238E27FC236}">
                <a16:creationId xmlns:a16="http://schemas.microsoft.com/office/drawing/2014/main" id="{D0BAD82B-3BB9-9835-387E-55C2B408D913}"/>
              </a:ext>
            </a:extLst>
          </p:cNvPr>
          <p:cNvPicPr>
            <a:picLocks noChangeAspect="1"/>
          </p:cNvPicPr>
          <p:nvPr userDrawn="1"/>
        </p:nvPicPr>
        <p:blipFill>
          <a:blip r:embed="rId44">
            <a:extLst>
              <a:ext uri="{96DAC541-7B7A-43D3-8B79-37D633B846F1}">
                <asvg:svgBlip xmlns:asvg="http://schemas.microsoft.com/office/drawing/2016/SVG/main" r:embed="rId45"/>
              </a:ext>
            </a:extLst>
          </a:blip>
          <a:stretch>
            <a:fillRect/>
          </a:stretch>
        </p:blipFill>
        <p:spPr>
          <a:xfrm>
            <a:off x="4859995" y="1980260"/>
            <a:ext cx="288000" cy="288000"/>
          </a:xfrm>
          <a:prstGeom prst="rect">
            <a:avLst/>
          </a:prstGeom>
        </p:spPr>
      </p:pic>
      <p:pic>
        <p:nvPicPr>
          <p:cNvPr id="56" name="Grafik 55">
            <a:extLst>
              <a:ext uri="{FF2B5EF4-FFF2-40B4-BE49-F238E27FC236}">
                <a16:creationId xmlns:a16="http://schemas.microsoft.com/office/drawing/2014/main" id="{BE18C442-5682-B783-61B3-14946B863E4F}"/>
              </a:ext>
            </a:extLst>
          </p:cNvPr>
          <p:cNvPicPr>
            <a:picLocks noChangeAspect="1"/>
          </p:cNvPicPr>
          <p:nvPr userDrawn="1"/>
        </p:nvPicPr>
        <p:blipFill>
          <a:blip r:embed="rId46">
            <a:extLst>
              <a:ext uri="{96DAC541-7B7A-43D3-8B79-37D633B846F1}">
                <asvg:svgBlip xmlns:asvg="http://schemas.microsoft.com/office/drawing/2016/SVG/main" r:embed="rId47"/>
              </a:ext>
            </a:extLst>
          </a:blip>
          <a:stretch>
            <a:fillRect/>
          </a:stretch>
        </p:blipFill>
        <p:spPr>
          <a:xfrm>
            <a:off x="1980004" y="1980260"/>
            <a:ext cx="288000" cy="288000"/>
          </a:xfrm>
          <a:prstGeom prst="rect">
            <a:avLst/>
          </a:prstGeom>
        </p:spPr>
      </p:pic>
      <p:pic>
        <p:nvPicPr>
          <p:cNvPr id="58" name="Grafik 57">
            <a:extLst>
              <a:ext uri="{FF2B5EF4-FFF2-40B4-BE49-F238E27FC236}">
                <a16:creationId xmlns:a16="http://schemas.microsoft.com/office/drawing/2014/main" id="{863C284E-0C61-171C-1004-1F884F8BC5A4}"/>
              </a:ext>
            </a:extLst>
          </p:cNvPr>
          <p:cNvPicPr>
            <a:picLocks noChangeAspect="1"/>
          </p:cNvPicPr>
          <p:nvPr userDrawn="1"/>
        </p:nvPicPr>
        <p:blipFill>
          <a:blip r:embed="rId48">
            <a:extLst>
              <a:ext uri="{96DAC541-7B7A-43D3-8B79-37D633B846F1}">
                <asvg:svgBlip xmlns:asvg="http://schemas.microsoft.com/office/drawing/2016/SVG/main" r:embed="rId49"/>
              </a:ext>
            </a:extLst>
          </a:blip>
          <a:stretch>
            <a:fillRect/>
          </a:stretch>
        </p:blipFill>
        <p:spPr>
          <a:xfrm>
            <a:off x="6587989" y="1980260"/>
            <a:ext cx="288000" cy="288000"/>
          </a:xfrm>
          <a:prstGeom prst="rect">
            <a:avLst/>
          </a:prstGeom>
        </p:spPr>
      </p:pic>
      <p:pic>
        <p:nvPicPr>
          <p:cNvPr id="59" name="Grafik 58">
            <a:extLst>
              <a:ext uri="{FF2B5EF4-FFF2-40B4-BE49-F238E27FC236}">
                <a16:creationId xmlns:a16="http://schemas.microsoft.com/office/drawing/2014/main" id="{154D99AC-F8B6-0612-48CE-8745F29CD3D9}"/>
              </a:ext>
            </a:extLst>
          </p:cNvPr>
          <p:cNvPicPr>
            <a:picLocks noChangeAspect="1"/>
          </p:cNvPicPr>
          <p:nvPr userDrawn="1"/>
        </p:nvPicPr>
        <p:blipFill>
          <a:blip r:embed="rId50">
            <a:extLst>
              <a:ext uri="{96DAC541-7B7A-43D3-8B79-37D633B846F1}">
                <asvg:svgBlip xmlns:asvg="http://schemas.microsoft.com/office/drawing/2016/SVG/main" r:embed="rId51"/>
              </a:ext>
            </a:extLst>
          </a:blip>
          <a:stretch>
            <a:fillRect/>
          </a:stretch>
        </p:blipFill>
        <p:spPr>
          <a:xfrm>
            <a:off x="6011991" y="1980260"/>
            <a:ext cx="288000" cy="288000"/>
          </a:xfrm>
          <a:prstGeom prst="rect">
            <a:avLst/>
          </a:prstGeom>
        </p:spPr>
      </p:pic>
      <p:pic>
        <p:nvPicPr>
          <p:cNvPr id="61" name="Grafik 60">
            <a:extLst>
              <a:ext uri="{FF2B5EF4-FFF2-40B4-BE49-F238E27FC236}">
                <a16:creationId xmlns:a16="http://schemas.microsoft.com/office/drawing/2014/main" id="{3FE028C5-0118-5BF2-9DEF-C72D05AAD94E}"/>
              </a:ext>
            </a:extLst>
          </p:cNvPr>
          <p:cNvPicPr>
            <a:picLocks noChangeAspect="1"/>
          </p:cNvPicPr>
          <p:nvPr userDrawn="1"/>
        </p:nvPicPr>
        <p:blipFill>
          <a:blip r:embed="rId52">
            <a:extLst>
              <a:ext uri="{96DAC541-7B7A-43D3-8B79-37D633B846F1}">
                <asvg:svgBlip xmlns:asvg="http://schemas.microsoft.com/office/drawing/2016/SVG/main" r:embed="rId53"/>
              </a:ext>
            </a:extLst>
          </a:blip>
          <a:stretch>
            <a:fillRect/>
          </a:stretch>
        </p:blipFill>
        <p:spPr>
          <a:xfrm>
            <a:off x="3132000" y="1980260"/>
            <a:ext cx="288000" cy="288000"/>
          </a:xfrm>
          <a:prstGeom prst="rect">
            <a:avLst/>
          </a:prstGeom>
        </p:spPr>
      </p:pic>
      <p:pic>
        <p:nvPicPr>
          <p:cNvPr id="62" name="Grafik 61">
            <a:extLst>
              <a:ext uri="{FF2B5EF4-FFF2-40B4-BE49-F238E27FC236}">
                <a16:creationId xmlns:a16="http://schemas.microsoft.com/office/drawing/2014/main" id="{CB1D78A0-2F95-EB52-34F8-3FAA42D46D42}"/>
              </a:ext>
            </a:extLst>
          </p:cNvPr>
          <p:cNvPicPr>
            <a:picLocks noChangeAspect="1"/>
          </p:cNvPicPr>
          <p:nvPr userDrawn="1"/>
        </p:nvPicPr>
        <p:blipFill>
          <a:blip r:embed="rId54">
            <a:extLst>
              <a:ext uri="{96DAC541-7B7A-43D3-8B79-37D633B846F1}">
                <asvg:svgBlip xmlns:asvg="http://schemas.microsoft.com/office/drawing/2016/SVG/main" r:embed="rId55"/>
              </a:ext>
            </a:extLst>
          </a:blip>
          <a:stretch>
            <a:fillRect/>
          </a:stretch>
        </p:blipFill>
        <p:spPr>
          <a:xfrm>
            <a:off x="4283997" y="1980260"/>
            <a:ext cx="288000" cy="288000"/>
          </a:xfrm>
          <a:prstGeom prst="rect">
            <a:avLst/>
          </a:prstGeom>
        </p:spPr>
      </p:pic>
      <p:pic>
        <p:nvPicPr>
          <p:cNvPr id="63" name="Grafik 62">
            <a:extLst>
              <a:ext uri="{FF2B5EF4-FFF2-40B4-BE49-F238E27FC236}">
                <a16:creationId xmlns:a16="http://schemas.microsoft.com/office/drawing/2014/main" id="{EABB56F8-BD85-1724-272C-99F7B1881349}"/>
              </a:ext>
            </a:extLst>
          </p:cNvPr>
          <p:cNvPicPr>
            <a:picLocks noChangeAspect="1"/>
          </p:cNvPicPr>
          <p:nvPr userDrawn="1"/>
        </p:nvPicPr>
        <p:blipFill>
          <a:blip r:embed="rId56">
            <a:extLst>
              <a:ext uri="{96DAC541-7B7A-43D3-8B79-37D633B846F1}">
                <asvg:svgBlip xmlns:asvg="http://schemas.microsoft.com/office/drawing/2016/SVG/main" r:embed="rId57"/>
              </a:ext>
            </a:extLst>
          </a:blip>
          <a:stretch>
            <a:fillRect/>
          </a:stretch>
        </p:blipFill>
        <p:spPr>
          <a:xfrm>
            <a:off x="2556003" y="1980260"/>
            <a:ext cx="288000" cy="288000"/>
          </a:xfrm>
          <a:prstGeom prst="rect">
            <a:avLst/>
          </a:prstGeom>
        </p:spPr>
      </p:pic>
      <p:pic>
        <p:nvPicPr>
          <p:cNvPr id="65" name="Grafik 64">
            <a:extLst>
              <a:ext uri="{FF2B5EF4-FFF2-40B4-BE49-F238E27FC236}">
                <a16:creationId xmlns:a16="http://schemas.microsoft.com/office/drawing/2014/main" id="{F0580FB2-9CA2-35DC-8EB8-A532E445D019}"/>
              </a:ext>
            </a:extLst>
          </p:cNvPr>
          <p:cNvPicPr>
            <a:picLocks noChangeAspect="1"/>
          </p:cNvPicPr>
          <p:nvPr userDrawn="1"/>
        </p:nvPicPr>
        <p:blipFill>
          <a:blip r:embed="rId58">
            <a:extLst>
              <a:ext uri="{96DAC541-7B7A-43D3-8B79-37D633B846F1}">
                <asvg:svgBlip xmlns:asvg="http://schemas.microsoft.com/office/drawing/2016/SVG/main" r:embed="rId59"/>
              </a:ext>
            </a:extLst>
          </a:blip>
          <a:stretch>
            <a:fillRect/>
          </a:stretch>
        </p:blipFill>
        <p:spPr>
          <a:xfrm>
            <a:off x="3707998" y="1980260"/>
            <a:ext cx="288000" cy="288000"/>
          </a:xfrm>
          <a:prstGeom prst="rect">
            <a:avLst/>
          </a:prstGeom>
        </p:spPr>
      </p:pic>
      <p:pic>
        <p:nvPicPr>
          <p:cNvPr id="67" name="Grafik 66">
            <a:extLst>
              <a:ext uri="{FF2B5EF4-FFF2-40B4-BE49-F238E27FC236}">
                <a16:creationId xmlns:a16="http://schemas.microsoft.com/office/drawing/2014/main" id="{4BB5A60D-9D41-38A8-D3DC-99FF299794E9}"/>
              </a:ext>
            </a:extLst>
          </p:cNvPr>
          <p:cNvPicPr>
            <a:picLocks noChangeAspect="1"/>
          </p:cNvPicPr>
          <p:nvPr userDrawn="1"/>
        </p:nvPicPr>
        <p:blipFill>
          <a:blip r:embed="rId60">
            <a:extLst>
              <a:ext uri="{96DAC541-7B7A-43D3-8B79-37D633B846F1}">
                <asvg:svgBlip xmlns:asvg="http://schemas.microsoft.com/office/drawing/2016/SVG/main" r:embed="rId61"/>
              </a:ext>
            </a:extLst>
          </a:blip>
          <a:stretch>
            <a:fillRect/>
          </a:stretch>
        </p:blipFill>
        <p:spPr>
          <a:xfrm>
            <a:off x="1404006" y="1980260"/>
            <a:ext cx="288000" cy="288000"/>
          </a:xfrm>
          <a:prstGeom prst="rect">
            <a:avLst/>
          </a:prstGeom>
        </p:spPr>
      </p:pic>
      <p:pic>
        <p:nvPicPr>
          <p:cNvPr id="68" name="Grafik 67">
            <a:extLst>
              <a:ext uri="{FF2B5EF4-FFF2-40B4-BE49-F238E27FC236}">
                <a16:creationId xmlns:a16="http://schemas.microsoft.com/office/drawing/2014/main" id="{9546570C-6A53-FCAE-A3DC-2334081F1AD0}"/>
              </a:ext>
            </a:extLst>
          </p:cNvPr>
          <p:cNvPicPr>
            <a:picLocks noChangeAspect="1"/>
          </p:cNvPicPr>
          <p:nvPr userDrawn="1"/>
        </p:nvPicPr>
        <p:blipFill>
          <a:blip r:embed="rId62">
            <a:extLst>
              <a:ext uri="{96DAC541-7B7A-43D3-8B79-37D633B846F1}">
                <asvg:svgBlip xmlns:asvg="http://schemas.microsoft.com/office/drawing/2016/SVG/main" r:embed="rId63"/>
              </a:ext>
            </a:extLst>
          </a:blip>
          <a:stretch>
            <a:fillRect/>
          </a:stretch>
        </p:blipFill>
        <p:spPr>
          <a:xfrm>
            <a:off x="5435993" y="1980260"/>
            <a:ext cx="288000" cy="288000"/>
          </a:xfrm>
          <a:prstGeom prst="rect">
            <a:avLst/>
          </a:prstGeom>
        </p:spPr>
      </p:pic>
      <p:pic>
        <p:nvPicPr>
          <p:cNvPr id="70" name="Grafik 69">
            <a:extLst>
              <a:ext uri="{FF2B5EF4-FFF2-40B4-BE49-F238E27FC236}">
                <a16:creationId xmlns:a16="http://schemas.microsoft.com/office/drawing/2014/main" id="{30F93E60-C102-37F3-C8E2-26392DAC456C}"/>
              </a:ext>
            </a:extLst>
          </p:cNvPr>
          <p:cNvPicPr>
            <a:picLocks noChangeAspect="1"/>
          </p:cNvPicPr>
          <p:nvPr userDrawn="1"/>
        </p:nvPicPr>
        <p:blipFill>
          <a:blip r:embed="rId64">
            <a:extLst>
              <a:ext uri="{96DAC541-7B7A-43D3-8B79-37D633B846F1}">
                <asvg:svgBlip xmlns:asvg="http://schemas.microsoft.com/office/drawing/2016/SVG/main" r:embed="rId65"/>
              </a:ext>
            </a:extLst>
          </a:blip>
          <a:stretch>
            <a:fillRect/>
          </a:stretch>
        </p:blipFill>
        <p:spPr>
          <a:xfrm>
            <a:off x="7163990" y="2556257"/>
            <a:ext cx="288000" cy="288000"/>
          </a:xfrm>
          <a:prstGeom prst="rect">
            <a:avLst/>
          </a:prstGeom>
        </p:spPr>
      </p:pic>
      <p:pic>
        <p:nvPicPr>
          <p:cNvPr id="71" name="Grafik 70">
            <a:extLst>
              <a:ext uri="{FF2B5EF4-FFF2-40B4-BE49-F238E27FC236}">
                <a16:creationId xmlns:a16="http://schemas.microsoft.com/office/drawing/2014/main" id="{36B38C5F-FA53-56C9-B958-08DD78B2604B}"/>
              </a:ext>
            </a:extLst>
          </p:cNvPr>
          <p:cNvPicPr>
            <a:picLocks noChangeAspect="1"/>
          </p:cNvPicPr>
          <p:nvPr userDrawn="1"/>
        </p:nvPicPr>
        <p:blipFill>
          <a:blip r:embed="rId66">
            <a:extLst>
              <a:ext uri="{96DAC541-7B7A-43D3-8B79-37D633B846F1}">
                <asvg:svgBlip xmlns:asvg="http://schemas.microsoft.com/office/drawing/2016/SVG/main" r:embed="rId67"/>
              </a:ext>
            </a:extLst>
          </a:blip>
          <a:stretch>
            <a:fillRect/>
          </a:stretch>
        </p:blipFill>
        <p:spPr>
          <a:xfrm>
            <a:off x="4859995" y="2556257"/>
            <a:ext cx="288000" cy="288000"/>
          </a:xfrm>
          <a:prstGeom prst="rect">
            <a:avLst/>
          </a:prstGeom>
        </p:spPr>
      </p:pic>
      <p:pic>
        <p:nvPicPr>
          <p:cNvPr id="72" name="Grafik 71">
            <a:extLst>
              <a:ext uri="{FF2B5EF4-FFF2-40B4-BE49-F238E27FC236}">
                <a16:creationId xmlns:a16="http://schemas.microsoft.com/office/drawing/2014/main" id="{EA2FB733-85CB-FA89-A952-34640945D0C2}"/>
              </a:ext>
            </a:extLst>
          </p:cNvPr>
          <p:cNvPicPr>
            <a:picLocks noChangeAspect="1"/>
          </p:cNvPicPr>
          <p:nvPr userDrawn="1"/>
        </p:nvPicPr>
        <p:blipFill>
          <a:blip r:embed="rId68">
            <a:extLst>
              <a:ext uri="{96DAC541-7B7A-43D3-8B79-37D633B846F1}">
                <asvg:svgBlip xmlns:asvg="http://schemas.microsoft.com/office/drawing/2016/SVG/main" r:embed="rId69"/>
              </a:ext>
            </a:extLst>
          </a:blip>
          <a:stretch>
            <a:fillRect/>
          </a:stretch>
        </p:blipFill>
        <p:spPr>
          <a:xfrm>
            <a:off x="4283997" y="2556257"/>
            <a:ext cx="288000" cy="288000"/>
          </a:xfrm>
          <a:prstGeom prst="rect">
            <a:avLst/>
          </a:prstGeom>
        </p:spPr>
      </p:pic>
      <p:pic>
        <p:nvPicPr>
          <p:cNvPr id="74" name="Grafik 73">
            <a:extLst>
              <a:ext uri="{FF2B5EF4-FFF2-40B4-BE49-F238E27FC236}">
                <a16:creationId xmlns:a16="http://schemas.microsoft.com/office/drawing/2014/main" id="{FBE63C1B-FC32-2129-AE5E-0321934697B5}"/>
              </a:ext>
            </a:extLst>
          </p:cNvPr>
          <p:cNvPicPr>
            <a:picLocks noChangeAspect="1"/>
          </p:cNvPicPr>
          <p:nvPr userDrawn="1"/>
        </p:nvPicPr>
        <p:blipFill>
          <a:blip r:embed="rId70">
            <a:extLst>
              <a:ext uri="{96DAC541-7B7A-43D3-8B79-37D633B846F1}">
                <asvg:svgBlip xmlns:asvg="http://schemas.microsoft.com/office/drawing/2016/SVG/main" r:embed="rId71"/>
              </a:ext>
            </a:extLst>
          </a:blip>
          <a:stretch>
            <a:fillRect/>
          </a:stretch>
        </p:blipFill>
        <p:spPr>
          <a:xfrm>
            <a:off x="2556003" y="2556257"/>
            <a:ext cx="288000" cy="288000"/>
          </a:xfrm>
          <a:prstGeom prst="rect">
            <a:avLst/>
          </a:prstGeom>
        </p:spPr>
      </p:pic>
      <p:pic>
        <p:nvPicPr>
          <p:cNvPr id="75" name="Grafik 74">
            <a:extLst>
              <a:ext uri="{FF2B5EF4-FFF2-40B4-BE49-F238E27FC236}">
                <a16:creationId xmlns:a16="http://schemas.microsoft.com/office/drawing/2014/main" id="{0CCA7829-F94E-C6B3-1E23-224DEC7F92DB}"/>
              </a:ext>
            </a:extLst>
          </p:cNvPr>
          <p:cNvPicPr>
            <a:picLocks noChangeAspect="1"/>
          </p:cNvPicPr>
          <p:nvPr userDrawn="1"/>
        </p:nvPicPr>
        <p:blipFill>
          <a:blip r:embed="rId72">
            <a:extLst>
              <a:ext uri="{96DAC541-7B7A-43D3-8B79-37D633B846F1}">
                <asvg:svgBlip xmlns:asvg="http://schemas.microsoft.com/office/drawing/2016/SVG/main" r:embed="rId73"/>
              </a:ext>
            </a:extLst>
          </a:blip>
          <a:stretch>
            <a:fillRect/>
          </a:stretch>
        </p:blipFill>
        <p:spPr>
          <a:xfrm>
            <a:off x="1404006" y="2556257"/>
            <a:ext cx="288000" cy="288000"/>
          </a:xfrm>
          <a:prstGeom prst="rect">
            <a:avLst/>
          </a:prstGeom>
        </p:spPr>
      </p:pic>
      <p:pic>
        <p:nvPicPr>
          <p:cNvPr id="76" name="Grafik 75">
            <a:extLst>
              <a:ext uri="{FF2B5EF4-FFF2-40B4-BE49-F238E27FC236}">
                <a16:creationId xmlns:a16="http://schemas.microsoft.com/office/drawing/2014/main" id="{48CB7C0C-42E1-4687-9CF6-6D21E5B76055}"/>
              </a:ext>
            </a:extLst>
          </p:cNvPr>
          <p:cNvPicPr>
            <a:picLocks noChangeAspect="1"/>
          </p:cNvPicPr>
          <p:nvPr userDrawn="1"/>
        </p:nvPicPr>
        <p:blipFill>
          <a:blip r:embed="rId74">
            <a:extLst>
              <a:ext uri="{96DAC541-7B7A-43D3-8B79-37D633B846F1}">
                <asvg:svgBlip xmlns:asvg="http://schemas.microsoft.com/office/drawing/2016/SVG/main" r:embed="rId75"/>
              </a:ext>
            </a:extLst>
          </a:blip>
          <a:stretch>
            <a:fillRect/>
          </a:stretch>
        </p:blipFill>
        <p:spPr>
          <a:xfrm>
            <a:off x="3132000" y="2556257"/>
            <a:ext cx="288000" cy="288000"/>
          </a:xfrm>
          <a:prstGeom prst="rect">
            <a:avLst/>
          </a:prstGeom>
        </p:spPr>
      </p:pic>
      <p:pic>
        <p:nvPicPr>
          <p:cNvPr id="78" name="Grafik 77">
            <a:extLst>
              <a:ext uri="{FF2B5EF4-FFF2-40B4-BE49-F238E27FC236}">
                <a16:creationId xmlns:a16="http://schemas.microsoft.com/office/drawing/2014/main" id="{D02E13ED-E9EA-BF24-D878-FAF5D477167C}"/>
              </a:ext>
            </a:extLst>
          </p:cNvPr>
          <p:cNvPicPr>
            <a:picLocks noChangeAspect="1"/>
          </p:cNvPicPr>
          <p:nvPr userDrawn="1"/>
        </p:nvPicPr>
        <p:blipFill>
          <a:blip r:embed="rId76">
            <a:extLst>
              <a:ext uri="{96DAC541-7B7A-43D3-8B79-37D633B846F1}">
                <asvg:svgBlip xmlns:asvg="http://schemas.microsoft.com/office/drawing/2016/SVG/main" r:embed="rId77"/>
              </a:ext>
            </a:extLst>
          </a:blip>
          <a:stretch>
            <a:fillRect/>
          </a:stretch>
        </p:blipFill>
        <p:spPr>
          <a:xfrm>
            <a:off x="5435993" y="2556257"/>
            <a:ext cx="288000" cy="288000"/>
          </a:xfrm>
          <a:prstGeom prst="rect">
            <a:avLst/>
          </a:prstGeom>
        </p:spPr>
      </p:pic>
      <p:pic>
        <p:nvPicPr>
          <p:cNvPr id="79" name="Grafik 78">
            <a:extLst>
              <a:ext uri="{FF2B5EF4-FFF2-40B4-BE49-F238E27FC236}">
                <a16:creationId xmlns:a16="http://schemas.microsoft.com/office/drawing/2014/main" id="{035C5DCC-09AD-28A6-AB42-5A12798D071F}"/>
              </a:ext>
            </a:extLst>
          </p:cNvPr>
          <p:cNvPicPr>
            <a:picLocks noChangeAspect="1"/>
          </p:cNvPicPr>
          <p:nvPr userDrawn="1"/>
        </p:nvPicPr>
        <p:blipFill>
          <a:blip r:embed="rId78">
            <a:extLst>
              <a:ext uri="{96DAC541-7B7A-43D3-8B79-37D633B846F1}">
                <asvg:svgBlip xmlns:asvg="http://schemas.microsoft.com/office/drawing/2016/SVG/main" r:embed="rId79"/>
              </a:ext>
            </a:extLst>
          </a:blip>
          <a:stretch>
            <a:fillRect/>
          </a:stretch>
        </p:blipFill>
        <p:spPr>
          <a:xfrm>
            <a:off x="6011991" y="2556257"/>
            <a:ext cx="288000" cy="288000"/>
          </a:xfrm>
          <a:prstGeom prst="rect">
            <a:avLst/>
          </a:prstGeom>
        </p:spPr>
      </p:pic>
      <p:pic>
        <p:nvPicPr>
          <p:cNvPr id="80" name="Grafik 79">
            <a:extLst>
              <a:ext uri="{FF2B5EF4-FFF2-40B4-BE49-F238E27FC236}">
                <a16:creationId xmlns:a16="http://schemas.microsoft.com/office/drawing/2014/main" id="{71A82ABB-C0BC-E9DD-50F4-6022CEAAF4DA}"/>
              </a:ext>
            </a:extLst>
          </p:cNvPr>
          <p:cNvPicPr>
            <a:picLocks noChangeAspect="1"/>
          </p:cNvPicPr>
          <p:nvPr userDrawn="1"/>
        </p:nvPicPr>
        <p:blipFill>
          <a:blip r:embed="rId80">
            <a:extLst>
              <a:ext uri="{96DAC541-7B7A-43D3-8B79-37D633B846F1}">
                <asvg:svgBlip xmlns:asvg="http://schemas.microsoft.com/office/drawing/2016/SVG/main" r:embed="rId81"/>
              </a:ext>
            </a:extLst>
          </a:blip>
          <a:stretch>
            <a:fillRect/>
          </a:stretch>
        </p:blipFill>
        <p:spPr>
          <a:xfrm>
            <a:off x="3707998" y="2556257"/>
            <a:ext cx="288000" cy="288000"/>
          </a:xfrm>
          <a:prstGeom prst="rect">
            <a:avLst/>
          </a:prstGeom>
        </p:spPr>
      </p:pic>
      <p:pic>
        <p:nvPicPr>
          <p:cNvPr id="82" name="Grafik 81">
            <a:extLst>
              <a:ext uri="{FF2B5EF4-FFF2-40B4-BE49-F238E27FC236}">
                <a16:creationId xmlns:a16="http://schemas.microsoft.com/office/drawing/2014/main" id="{6EE9B7F4-1227-F4FB-D139-1629FF7DF56D}"/>
              </a:ext>
            </a:extLst>
          </p:cNvPr>
          <p:cNvPicPr>
            <a:picLocks noChangeAspect="1"/>
          </p:cNvPicPr>
          <p:nvPr userDrawn="1"/>
        </p:nvPicPr>
        <p:blipFill>
          <a:blip r:embed="rId82">
            <a:extLst>
              <a:ext uri="{96DAC541-7B7A-43D3-8B79-37D633B846F1}">
                <asvg:svgBlip xmlns:asvg="http://schemas.microsoft.com/office/drawing/2016/SVG/main" r:embed="rId83"/>
              </a:ext>
            </a:extLst>
          </a:blip>
          <a:stretch>
            <a:fillRect/>
          </a:stretch>
        </p:blipFill>
        <p:spPr>
          <a:xfrm>
            <a:off x="1980004" y="2556257"/>
            <a:ext cx="288000" cy="288000"/>
          </a:xfrm>
          <a:prstGeom prst="rect">
            <a:avLst/>
          </a:prstGeom>
        </p:spPr>
      </p:pic>
      <p:pic>
        <p:nvPicPr>
          <p:cNvPr id="83" name="Grafik 82">
            <a:extLst>
              <a:ext uri="{FF2B5EF4-FFF2-40B4-BE49-F238E27FC236}">
                <a16:creationId xmlns:a16="http://schemas.microsoft.com/office/drawing/2014/main" id="{CB55D861-05A2-F4E2-6DA5-E99657C7B0CC}"/>
              </a:ext>
            </a:extLst>
          </p:cNvPr>
          <p:cNvPicPr>
            <a:picLocks noChangeAspect="1"/>
          </p:cNvPicPr>
          <p:nvPr userDrawn="1"/>
        </p:nvPicPr>
        <p:blipFill>
          <a:blip r:embed="rId84">
            <a:extLst>
              <a:ext uri="{96DAC541-7B7A-43D3-8B79-37D633B846F1}">
                <asvg:svgBlip xmlns:asvg="http://schemas.microsoft.com/office/drawing/2016/SVG/main" r:embed="rId85"/>
              </a:ext>
            </a:extLst>
          </a:blip>
          <a:stretch>
            <a:fillRect/>
          </a:stretch>
        </p:blipFill>
        <p:spPr>
          <a:xfrm>
            <a:off x="6587989" y="2556257"/>
            <a:ext cx="288000" cy="288000"/>
          </a:xfrm>
          <a:prstGeom prst="rect">
            <a:avLst/>
          </a:prstGeom>
        </p:spPr>
      </p:pic>
      <p:pic>
        <p:nvPicPr>
          <p:cNvPr id="84" name="Grafik 83">
            <a:extLst>
              <a:ext uri="{FF2B5EF4-FFF2-40B4-BE49-F238E27FC236}">
                <a16:creationId xmlns:a16="http://schemas.microsoft.com/office/drawing/2014/main" id="{B241DF97-3B81-0AAC-2FAC-BC63CEBE59F3}"/>
              </a:ext>
            </a:extLst>
          </p:cNvPr>
          <p:cNvPicPr>
            <a:picLocks noChangeAspect="1"/>
          </p:cNvPicPr>
          <p:nvPr userDrawn="1"/>
        </p:nvPicPr>
        <p:blipFill>
          <a:blip r:embed="rId86">
            <a:extLst>
              <a:ext uri="{96DAC541-7B7A-43D3-8B79-37D633B846F1}">
                <asvg:svgBlip xmlns:asvg="http://schemas.microsoft.com/office/drawing/2016/SVG/main" r:embed="rId87"/>
              </a:ext>
            </a:extLst>
          </a:blip>
          <a:stretch>
            <a:fillRect/>
          </a:stretch>
        </p:blipFill>
        <p:spPr>
          <a:xfrm>
            <a:off x="6011991" y="3132256"/>
            <a:ext cx="288000" cy="288000"/>
          </a:xfrm>
          <a:prstGeom prst="rect">
            <a:avLst/>
          </a:prstGeom>
        </p:spPr>
      </p:pic>
      <p:pic>
        <p:nvPicPr>
          <p:cNvPr id="86" name="Grafik 85">
            <a:extLst>
              <a:ext uri="{FF2B5EF4-FFF2-40B4-BE49-F238E27FC236}">
                <a16:creationId xmlns:a16="http://schemas.microsoft.com/office/drawing/2014/main" id="{C874C6AC-694C-4758-F9DE-585305E271E0}"/>
              </a:ext>
            </a:extLst>
          </p:cNvPr>
          <p:cNvPicPr>
            <a:picLocks noChangeAspect="1"/>
          </p:cNvPicPr>
          <p:nvPr userDrawn="1"/>
        </p:nvPicPr>
        <p:blipFill>
          <a:blip r:embed="rId88">
            <a:extLst>
              <a:ext uri="{96DAC541-7B7A-43D3-8B79-37D633B846F1}">
                <asvg:svgBlip xmlns:asvg="http://schemas.microsoft.com/office/drawing/2016/SVG/main" r:embed="rId89"/>
              </a:ext>
            </a:extLst>
          </a:blip>
          <a:stretch>
            <a:fillRect/>
          </a:stretch>
        </p:blipFill>
        <p:spPr>
          <a:xfrm>
            <a:off x="5435993" y="3132256"/>
            <a:ext cx="288000" cy="288000"/>
          </a:xfrm>
          <a:prstGeom prst="rect">
            <a:avLst/>
          </a:prstGeom>
        </p:spPr>
      </p:pic>
      <p:pic>
        <p:nvPicPr>
          <p:cNvPr id="87" name="Grafik 86">
            <a:extLst>
              <a:ext uri="{FF2B5EF4-FFF2-40B4-BE49-F238E27FC236}">
                <a16:creationId xmlns:a16="http://schemas.microsoft.com/office/drawing/2014/main" id="{340A7434-98DC-9EDB-220B-A4A360C33620}"/>
              </a:ext>
            </a:extLst>
          </p:cNvPr>
          <p:cNvPicPr>
            <a:picLocks noChangeAspect="1"/>
          </p:cNvPicPr>
          <p:nvPr userDrawn="1"/>
        </p:nvPicPr>
        <p:blipFill>
          <a:blip r:embed="rId90">
            <a:extLst>
              <a:ext uri="{96DAC541-7B7A-43D3-8B79-37D633B846F1}">
                <asvg:svgBlip xmlns:asvg="http://schemas.microsoft.com/office/drawing/2016/SVG/main" r:embed="rId91"/>
              </a:ext>
            </a:extLst>
          </a:blip>
          <a:stretch>
            <a:fillRect/>
          </a:stretch>
        </p:blipFill>
        <p:spPr>
          <a:xfrm>
            <a:off x="4859995" y="3132256"/>
            <a:ext cx="288000" cy="288000"/>
          </a:xfrm>
          <a:prstGeom prst="rect">
            <a:avLst/>
          </a:prstGeom>
        </p:spPr>
      </p:pic>
      <p:pic>
        <p:nvPicPr>
          <p:cNvPr id="88" name="Grafik 87">
            <a:extLst>
              <a:ext uri="{FF2B5EF4-FFF2-40B4-BE49-F238E27FC236}">
                <a16:creationId xmlns:a16="http://schemas.microsoft.com/office/drawing/2014/main" id="{2464842A-7023-0ED0-D407-9471AF417FEB}"/>
              </a:ext>
            </a:extLst>
          </p:cNvPr>
          <p:cNvPicPr>
            <a:picLocks noChangeAspect="1"/>
          </p:cNvPicPr>
          <p:nvPr userDrawn="1"/>
        </p:nvPicPr>
        <p:blipFill>
          <a:blip r:embed="rId92">
            <a:extLst>
              <a:ext uri="{96DAC541-7B7A-43D3-8B79-37D633B846F1}">
                <asvg:svgBlip xmlns:asvg="http://schemas.microsoft.com/office/drawing/2016/SVG/main" r:embed="rId93"/>
              </a:ext>
            </a:extLst>
          </a:blip>
          <a:stretch>
            <a:fillRect/>
          </a:stretch>
        </p:blipFill>
        <p:spPr>
          <a:xfrm>
            <a:off x="1980004" y="3132256"/>
            <a:ext cx="288000" cy="288000"/>
          </a:xfrm>
          <a:prstGeom prst="rect">
            <a:avLst/>
          </a:prstGeom>
        </p:spPr>
      </p:pic>
      <p:pic>
        <p:nvPicPr>
          <p:cNvPr id="91" name="Grafik 90">
            <a:extLst>
              <a:ext uri="{FF2B5EF4-FFF2-40B4-BE49-F238E27FC236}">
                <a16:creationId xmlns:a16="http://schemas.microsoft.com/office/drawing/2014/main" id="{E3B35DFC-C965-B8B9-6245-DAF69A2F11A9}"/>
              </a:ext>
            </a:extLst>
          </p:cNvPr>
          <p:cNvPicPr>
            <a:picLocks noChangeAspect="1"/>
          </p:cNvPicPr>
          <p:nvPr userDrawn="1"/>
        </p:nvPicPr>
        <p:blipFill>
          <a:blip r:embed="rId94">
            <a:extLst>
              <a:ext uri="{96DAC541-7B7A-43D3-8B79-37D633B846F1}">
                <asvg:svgBlip xmlns:asvg="http://schemas.microsoft.com/office/drawing/2016/SVG/main" r:embed="rId95"/>
              </a:ext>
            </a:extLst>
          </a:blip>
          <a:stretch>
            <a:fillRect/>
          </a:stretch>
        </p:blipFill>
        <p:spPr>
          <a:xfrm>
            <a:off x="1404006" y="3132256"/>
            <a:ext cx="288000" cy="288000"/>
          </a:xfrm>
          <a:prstGeom prst="rect">
            <a:avLst/>
          </a:prstGeom>
        </p:spPr>
      </p:pic>
      <p:pic>
        <p:nvPicPr>
          <p:cNvPr id="92" name="Grafik 91">
            <a:extLst>
              <a:ext uri="{FF2B5EF4-FFF2-40B4-BE49-F238E27FC236}">
                <a16:creationId xmlns:a16="http://schemas.microsoft.com/office/drawing/2014/main" id="{22BCCB06-058A-85AE-0F5A-0A096FF04E8A}"/>
              </a:ext>
            </a:extLst>
          </p:cNvPr>
          <p:cNvPicPr>
            <a:picLocks noChangeAspect="1"/>
          </p:cNvPicPr>
          <p:nvPr userDrawn="1"/>
        </p:nvPicPr>
        <p:blipFill>
          <a:blip r:embed="rId96">
            <a:extLst>
              <a:ext uri="{96DAC541-7B7A-43D3-8B79-37D633B846F1}">
                <asvg:svgBlip xmlns:asvg="http://schemas.microsoft.com/office/drawing/2016/SVG/main" r:embed="rId97"/>
              </a:ext>
            </a:extLst>
          </a:blip>
          <a:stretch>
            <a:fillRect/>
          </a:stretch>
        </p:blipFill>
        <p:spPr>
          <a:xfrm>
            <a:off x="2556003" y="3132256"/>
            <a:ext cx="288000" cy="288000"/>
          </a:xfrm>
          <a:prstGeom prst="rect">
            <a:avLst/>
          </a:prstGeom>
        </p:spPr>
      </p:pic>
      <p:pic>
        <p:nvPicPr>
          <p:cNvPr id="93" name="Grafik 92">
            <a:extLst>
              <a:ext uri="{FF2B5EF4-FFF2-40B4-BE49-F238E27FC236}">
                <a16:creationId xmlns:a16="http://schemas.microsoft.com/office/drawing/2014/main" id="{11D721A9-FB64-1593-B059-6CBCFE6C1C1B}"/>
              </a:ext>
            </a:extLst>
          </p:cNvPr>
          <p:cNvPicPr>
            <a:picLocks noChangeAspect="1"/>
          </p:cNvPicPr>
          <p:nvPr userDrawn="1"/>
        </p:nvPicPr>
        <p:blipFill>
          <a:blip r:embed="rId98">
            <a:extLst>
              <a:ext uri="{96DAC541-7B7A-43D3-8B79-37D633B846F1}">
                <asvg:svgBlip xmlns:asvg="http://schemas.microsoft.com/office/drawing/2016/SVG/main" r:embed="rId99"/>
              </a:ext>
            </a:extLst>
          </a:blip>
          <a:stretch>
            <a:fillRect/>
          </a:stretch>
        </p:blipFill>
        <p:spPr>
          <a:xfrm>
            <a:off x="3707998" y="3132256"/>
            <a:ext cx="288000" cy="288000"/>
          </a:xfrm>
          <a:prstGeom prst="rect">
            <a:avLst/>
          </a:prstGeom>
        </p:spPr>
      </p:pic>
      <p:pic>
        <p:nvPicPr>
          <p:cNvPr id="95" name="Grafik 94">
            <a:extLst>
              <a:ext uri="{FF2B5EF4-FFF2-40B4-BE49-F238E27FC236}">
                <a16:creationId xmlns:a16="http://schemas.microsoft.com/office/drawing/2014/main" id="{53C9C508-7770-CE28-5BC0-4C1193E4436D}"/>
              </a:ext>
            </a:extLst>
          </p:cNvPr>
          <p:cNvPicPr>
            <a:picLocks noChangeAspect="1"/>
          </p:cNvPicPr>
          <p:nvPr userDrawn="1"/>
        </p:nvPicPr>
        <p:blipFill>
          <a:blip r:embed="rId100">
            <a:extLst>
              <a:ext uri="{96DAC541-7B7A-43D3-8B79-37D633B846F1}">
                <asvg:svgBlip xmlns:asvg="http://schemas.microsoft.com/office/drawing/2016/SVG/main" r:embed="rId101"/>
              </a:ext>
            </a:extLst>
          </a:blip>
          <a:stretch>
            <a:fillRect/>
          </a:stretch>
        </p:blipFill>
        <p:spPr>
          <a:xfrm>
            <a:off x="3132000" y="3132256"/>
            <a:ext cx="288000" cy="288000"/>
          </a:xfrm>
          <a:prstGeom prst="rect">
            <a:avLst/>
          </a:prstGeom>
        </p:spPr>
      </p:pic>
      <p:pic>
        <p:nvPicPr>
          <p:cNvPr id="96" name="Grafik 95">
            <a:extLst>
              <a:ext uri="{FF2B5EF4-FFF2-40B4-BE49-F238E27FC236}">
                <a16:creationId xmlns:a16="http://schemas.microsoft.com/office/drawing/2014/main" id="{BF86CAD2-304E-FFE9-3623-0A067B9C91EF}"/>
              </a:ext>
            </a:extLst>
          </p:cNvPr>
          <p:cNvPicPr>
            <a:picLocks noChangeAspect="1"/>
          </p:cNvPicPr>
          <p:nvPr userDrawn="1"/>
        </p:nvPicPr>
        <p:blipFill>
          <a:blip r:embed="rId102">
            <a:extLst>
              <a:ext uri="{96DAC541-7B7A-43D3-8B79-37D633B846F1}">
                <asvg:svgBlip xmlns:asvg="http://schemas.microsoft.com/office/drawing/2016/SVG/main" r:embed="rId103"/>
              </a:ext>
            </a:extLst>
          </a:blip>
          <a:stretch>
            <a:fillRect/>
          </a:stretch>
        </p:blipFill>
        <p:spPr>
          <a:xfrm>
            <a:off x="4283997" y="3132256"/>
            <a:ext cx="288000" cy="288000"/>
          </a:xfrm>
          <a:prstGeom prst="rect">
            <a:avLst/>
          </a:prstGeom>
        </p:spPr>
      </p:pic>
      <p:pic>
        <p:nvPicPr>
          <p:cNvPr id="97" name="Grafik 96">
            <a:extLst>
              <a:ext uri="{FF2B5EF4-FFF2-40B4-BE49-F238E27FC236}">
                <a16:creationId xmlns:a16="http://schemas.microsoft.com/office/drawing/2014/main" id="{7B226999-1F76-8C1A-8C78-FA06C81B494E}"/>
              </a:ext>
            </a:extLst>
          </p:cNvPr>
          <p:cNvPicPr>
            <a:picLocks noChangeAspect="1"/>
          </p:cNvPicPr>
          <p:nvPr userDrawn="1"/>
        </p:nvPicPr>
        <p:blipFill>
          <a:blip r:embed="rId104">
            <a:extLst>
              <a:ext uri="{96DAC541-7B7A-43D3-8B79-37D633B846F1}">
                <asvg:svgBlip xmlns:asvg="http://schemas.microsoft.com/office/drawing/2016/SVG/main" r:embed="rId105"/>
              </a:ext>
            </a:extLst>
          </a:blip>
          <a:stretch>
            <a:fillRect/>
          </a:stretch>
        </p:blipFill>
        <p:spPr>
          <a:xfrm>
            <a:off x="1404006" y="3708254"/>
            <a:ext cx="288000" cy="288000"/>
          </a:xfrm>
          <a:prstGeom prst="rect">
            <a:avLst/>
          </a:prstGeom>
        </p:spPr>
      </p:pic>
      <p:pic>
        <p:nvPicPr>
          <p:cNvPr id="99" name="Grafik 98">
            <a:extLst>
              <a:ext uri="{FF2B5EF4-FFF2-40B4-BE49-F238E27FC236}">
                <a16:creationId xmlns:a16="http://schemas.microsoft.com/office/drawing/2014/main" id="{13198CDE-082B-7059-5E90-D20D833F834D}"/>
              </a:ext>
            </a:extLst>
          </p:cNvPr>
          <p:cNvPicPr>
            <a:picLocks noChangeAspect="1"/>
          </p:cNvPicPr>
          <p:nvPr userDrawn="1"/>
        </p:nvPicPr>
        <p:blipFill>
          <a:blip r:embed="rId106">
            <a:extLst>
              <a:ext uri="{96DAC541-7B7A-43D3-8B79-37D633B846F1}">
                <asvg:svgBlip xmlns:asvg="http://schemas.microsoft.com/office/drawing/2016/SVG/main" r:embed="rId107"/>
              </a:ext>
            </a:extLst>
          </a:blip>
          <a:stretch>
            <a:fillRect/>
          </a:stretch>
        </p:blipFill>
        <p:spPr>
          <a:xfrm>
            <a:off x="7163990" y="3708254"/>
            <a:ext cx="288000" cy="288000"/>
          </a:xfrm>
          <a:prstGeom prst="rect">
            <a:avLst/>
          </a:prstGeom>
        </p:spPr>
      </p:pic>
      <p:pic>
        <p:nvPicPr>
          <p:cNvPr id="100" name="Grafik 99">
            <a:extLst>
              <a:ext uri="{FF2B5EF4-FFF2-40B4-BE49-F238E27FC236}">
                <a16:creationId xmlns:a16="http://schemas.microsoft.com/office/drawing/2014/main" id="{15160BC6-59A5-3130-B417-5BEA64C7A7E2}"/>
              </a:ext>
            </a:extLst>
          </p:cNvPr>
          <p:cNvPicPr>
            <a:picLocks noChangeAspect="1"/>
          </p:cNvPicPr>
          <p:nvPr userDrawn="1"/>
        </p:nvPicPr>
        <p:blipFill>
          <a:blip r:embed="rId108">
            <a:extLst>
              <a:ext uri="{96DAC541-7B7A-43D3-8B79-37D633B846F1}">
                <asvg:svgBlip xmlns:asvg="http://schemas.microsoft.com/office/drawing/2016/SVG/main" r:embed="rId109"/>
              </a:ext>
            </a:extLst>
          </a:blip>
          <a:stretch>
            <a:fillRect/>
          </a:stretch>
        </p:blipFill>
        <p:spPr>
          <a:xfrm>
            <a:off x="6587989" y="3708254"/>
            <a:ext cx="288000" cy="288000"/>
          </a:xfrm>
          <a:prstGeom prst="rect">
            <a:avLst/>
          </a:prstGeom>
        </p:spPr>
      </p:pic>
      <p:pic>
        <p:nvPicPr>
          <p:cNvPr id="101" name="Grafik 100">
            <a:extLst>
              <a:ext uri="{FF2B5EF4-FFF2-40B4-BE49-F238E27FC236}">
                <a16:creationId xmlns:a16="http://schemas.microsoft.com/office/drawing/2014/main" id="{9856B53C-792F-983D-4FEA-765006B017A2}"/>
              </a:ext>
            </a:extLst>
          </p:cNvPr>
          <p:cNvPicPr>
            <a:picLocks noChangeAspect="1"/>
          </p:cNvPicPr>
          <p:nvPr userDrawn="1"/>
        </p:nvPicPr>
        <p:blipFill>
          <a:blip r:embed="rId110">
            <a:extLst>
              <a:ext uri="{96DAC541-7B7A-43D3-8B79-37D633B846F1}">
                <asvg:svgBlip xmlns:asvg="http://schemas.microsoft.com/office/drawing/2016/SVG/main" r:embed="rId111"/>
              </a:ext>
            </a:extLst>
          </a:blip>
          <a:stretch>
            <a:fillRect/>
          </a:stretch>
        </p:blipFill>
        <p:spPr>
          <a:xfrm>
            <a:off x="1980004" y="3708254"/>
            <a:ext cx="288000" cy="288000"/>
          </a:xfrm>
          <a:prstGeom prst="rect">
            <a:avLst/>
          </a:prstGeom>
        </p:spPr>
      </p:pic>
      <p:pic>
        <p:nvPicPr>
          <p:cNvPr id="103" name="Grafik 102">
            <a:extLst>
              <a:ext uri="{FF2B5EF4-FFF2-40B4-BE49-F238E27FC236}">
                <a16:creationId xmlns:a16="http://schemas.microsoft.com/office/drawing/2014/main" id="{CC30F226-64DA-DEC9-2F70-B390310666C1}"/>
              </a:ext>
            </a:extLst>
          </p:cNvPr>
          <p:cNvPicPr>
            <a:picLocks noChangeAspect="1"/>
          </p:cNvPicPr>
          <p:nvPr userDrawn="1"/>
        </p:nvPicPr>
        <p:blipFill>
          <a:blip r:embed="rId112">
            <a:extLst>
              <a:ext uri="{96DAC541-7B7A-43D3-8B79-37D633B846F1}">
                <asvg:svgBlip xmlns:asvg="http://schemas.microsoft.com/office/drawing/2016/SVG/main" r:embed="rId113"/>
              </a:ext>
            </a:extLst>
          </a:blip>
          <a:stretch>
            <a:fillRect/>
          </a:stretch>
        </p:blipFill>
        <p:spPr>
          <a:xfrm>
            <a:off x="3707998" y="3708254"/>
            <a:ext cx="288000" cy="288000"/>
          </a:xfrm>
          <a:prstGeom prst="rect">
            <a:avLst/>
          </a:prstGeom>
        </p:spPr>
      </p:pic>
      <p:pic>
        <p:nvPicPr>
          <p:cNvPr id="104" name="Grafik 103">
            <a:extLst>
              <a:ext uri="{FF2B5EF4-FFF2-40B4-BE49-F238E27FC236}">
                <a16:creationId xmlns:a16="http://schemas.microsoft.com/office/drawing/2014/main" id="{F1D731DA-9899-533C-57DC-DF8100E6AB55}"/>
              </a:ext>
            </a:extLst>
          </p:cNvPr>
          <p:cNvPicPr>
            <a:picLocks noChangeAspect="1"/>
          </p:cNvPicPr>
          <p:nvPr userDrawn="1"/>
        </p:nvPicPr>
        <p:blipFill>
          <a:blip r:embed="rId114">
            <a:extLst>
              <a:ext uri="{96DAC541-7B7A-43D3-8B79-37D633B846F1}">
                <asvg:svgBlip xmlns:asvg="http://schemas.microsoft.com/office/drawing/2016/SVG/main" r:embed="rId115"/>
              </a:ext>
            </a:extLst>
          </a:blip>
          <a:stretch>
            <a:fillRect/>
          </a:stretch>
        </p:blipFill>
        <p:spPr>
          <a:xfrm>
            <a:off x="4283997" y="3708254"/>
            <a:ext cx="288000" cy="288000"/>
          </a:xfrm>
          <a:prstGeom prst="rect">
            <a:avLst/>
          </a:prstGeom>
        </p:spPr>
      </p:pic>
      <p:pic>
        <p:nvPicPr>
          <p:cNvPr id="105" name="Grafik 104">
            <a:extLst>
              <a:ext uri="{FF2B5EF4-FFF2-40B4-BE49-F238E27FC236}">
                <a16:creationId xmlns:a16="http://schemas.microsoft.com/office/drawing/2014/main" id="{7966D176-4D57-8DAF-4B78-F524D79DEBBA}"/>
              </a:ext>
            </a:extLst>
          </p:cNvPr>
          <p:cNvPicPr>
            <a:picLocks noChangeAspect="1"/>
          </p:cNvPicPr>
          <p:nvPr userDrawn="1"/>
        </p:nvPicPr>
        <p:blipFill>
          <a:blip r:embed="rId116">
            <a:extLst>
              <a:ext uri="{96DAC541-7B7A-43D3-8B79-37D633B846F1}">
                <asvg:svgBlip xmlns:asvg="http://schemas.microsoft.com/office/drawing/2016/SVG/main" r:embed="rId117"/>
              </a:ext>
            </a:extLst>
          </a:blip>
          <a:stretch>
            <a:fillRect/>
          </a:stretch>
        </p:blipFill>
        <p:spPr>
          <a:xfrm>
            <a:off x="3132000" y="3708254"/>
            <a:ext cx="288000" cy="288000"/>
          </a:xfrm>
          <a:prstGeom prst="rect">
            <a:avLst/>
          </a:prstGeom>
        </p:spPr>
      </p:pic>
      <p:pic>
        <p:nvPicPr>
          <p:cNvPr id="107" name="Grafik 106">
            <a:extLst>
              <a:ext uri="{FF2B5EF4-FFF2-40B4-BE49-F238E27FC236}">
                <a16:creationId xmlns:a16="http://schemas.microsoft.com/office/drawing/2014/main" id="{637172D5-F8AA-4226-FFB7-DB92A5C2E76C}"/>
              </a:ext>
            </a:extLst>
          </p:cNvPr>
          <p:cNvPicPr>
            <a:picLocks noChangeAspect="1"/>
          </p:cNvPicPr>
          <p:nvPr userDrawn="1"/>
        </p:nvPicPr>
        <p:blipFill>
          <a:blip r:embed="rId118">
            <a:extLst>
              <a:ext uri="{96DAC541-7B7A-43D3-8B79-37D633B846F1}">
                <asvg:svgBlip xmlns:asvg="http://schemas.microsoft.com/office/drawing/2016/SVG/main" r:embed="rId119"/>
              </a:ext>
            </a:extLst>
          </a:blip>
          <a:stretch>
            <a:fillRect/>
          </a:stretch>
        </p:blipFill>
        <p:spPr>
          <a:xfrm>
            <a:off x="4859995" y="3708254"/>
            <a:ext cx="288000" cy="288000"/>
          </a:xfrm>
          <a:prstGeom prst="rect">
            <a:avLst/>
          </a:prstGeom>
        </p:spPr>
      </p:pic>
      <p:pic>
        <p:nvPicPr>
          <p:cNvPr id="108" name="Grafik 107">
            <a:extLst>
              <a:ext uri="{FF2B5EF4-FFF2-40B4-BE49-F238E27FC236}">
                <a16:creationId xmlns:a16="http://schemas.microsoft.com/office/drawing/2014/main" id="{CE1ADD77-F8FE-F45C-C89A-F4C4A50BFFEF}"/>
              </a:ext>
            </a:extLst>
          </p:cNvPr>
          <p:cNvPicPr>
            <a:picLocks noChangeAspect="1"/>
          </p:cNvPicPr>
          <p:nvPr userDrawn="1"/>
        </p:nvPicPr>
        <p:blipFill>
          <a:blip r:embed="rId120">
            <a:extLst>
              <a:ext uri="{96DAC541-7B7A-43D3-8B79-37D633B846F1}">
                <asvg:svgBlip xmlns:asvg="http://schemas.microsoft.com/office/drawing/2016/SVG/main" r:embed="rId121"/>
              </a:ext>
            </a:extLst>
          </a:blip>
          <a:stretch>
            <a:fillRect/>
          </a:stretch>
        </p:blipFill>
        <p:spPr>
          <a:xfrm>
            <a:off x="5435993" y="3708254"/>
            <a:ext cx="288000" cy="288000"/>
          </a:xfrm>
          <a:prstGeom prst="rect">
            <a:avLst/>
          </a:prstGeom>
        </p:spPr>
      </p:pic>
      <p:pic>
        <p:nvPicPr>
          <p:cNvPr id="109" name="Grafik 108">
            <a:extLst>
              <a:ext uri="{FF2B5EF4-FFF2-40B4-BE49-F238E27FC236}">
                <a16:creationId xmlns:a16="http://schemas.microsoft.com/office/drawing/2014/main" id="{82487FB9-BFEA-891A-8066-75728C34C3F0}"/>
              </a:ext>
            </a:extLst>
          </p:cNvPr>
          <p:cNvPicPr>
            <a:picLocks noChangeAspect="1"/>
          </p:cNvPicPr>
          <p:nvPr userDrawn="1"/>
        </p:nvPicPr>
        <p:blipFill>
          <a:blip r:embed="rId122">
            <a:extLst>
              <a:ext uri="{96DAC541-7B7A-43D3-8B79-37D633B846F1}">
                <asvg:svgBlip xmlns:asvg="http://schemas.microsoft.com/office/drawing/2016/SVG/main" r:embed="rId123"/>
              </a:ext>
            </a:extLst>
          </a:blip>
          <a:stretch>
            <a:fillRect/>
          </a:stretch>
        </p:blipFill>
        <p:spPr>
          <a:xfrm>
            <a:off x="2556003" y="3708254"/>
            <a:ext cx="288000" cy="288000"/>
          </a:xfrm>
          <a:prstGeom prst="rect">
            <a:avLst/>
          </a:prstGeom>
        </p:spPr>
      </p:pic>
      <p:pic>
        <p:nvPicPr>
          <p:cNvPr id="114" name="Grafik 113">
            <a:extLst>
              <a:ext uri="{FF2B5EF4-FFF2-40B4-BE49-F238E27FC236}">
                <a16:creationId xmlns:a16="http://schemas.microsoft.com/office/drawing/2014/main" id="{F9D742AF-08EF-A5E9-6E73-F11EF337BA01}"/>
              </a:ext>
            </a:extLst>
          </p:cNvPr>
          <p:cNvPicPr>
            <a:picLocks noChangeAspect="1"/>
          </p:cNvPicPr>
          <p:nvPr userDrawn="1"/>
        </p:nvPicPr>
        <p:blipFill>
          <a:blip r:embed="rId124">
            <a:extLst>
              <a:ext uri="{96DAC541-7B7A-43D3-8B79-37D633B846F1}">
                <asvg:svgBlip xmlns:asvg="http://schemas.microsoft.com/office/drawing/2016/SVG/main" r:embed="rId125"/>
              </a:ext>
            </a:extLst>
          </a:blip>
          <a:stretch>
            <a:fillRect/>
          </a:stretch>
        </p:blipFill>
        <p:spPr>
          <a:xfrm>
            <a:off x="6011991" y="3708254"/>
            <a:ext cx="288000" cy="288000"/>
          </a:xfrm>
          <a:prstGeom prst="rect">
            <a:avLst/>
          </a:prstGeom>
        </p:spPr>
      </p:pic>
      <p:pic>
        <p:nvPicPr>
          <p:cNvPr id="115" name="Grafik 114">
            <a:extLst>
              <a:ext uri="{FF2B5EF4-FFF2-40B4-BE49-F238E27FC236}">
                <a16:creationId xmlns:a16="http://schemas.microsoft.com/office/drawing/2014/main" id="{97E2232C-40E0-8AB6-B16B-B4D4AB6877C2}"/>
              </a:ext>
            </a:extLst>
          </p:cNvPr>
          <p:cNvPicPr>
            <a:picLocks noChangeAspect="1"/>
          </p:cNvPicPr>
          <p:nvPr userDrawn="1"/>
        </p:nvPicPr>
        <p:blipFill>
          <a:blip r:embed="rId126">
            <a:extLst>
              <a:ext uri="{96DAC541-7B7A-43D3-8B79-37D633B846F1}">
                <asvg:svgBlip xmlns:asvg="http://schemas.microsoft.com/office/drawing/2016/SVG/main" r:embed="rId127"/>
              </a:ext>
            </a:extLst>
          </a:blip>
          <a:stretch>
            <a:fillRect/>
          </a:stretch>
        </p:blipFill>
        <p:spPr>
          <a:xfrm>
            <a:off x="3132000" y="828264"/>
            <a:ext cx="288000" cy="288000"/>
          </a:xfrm>
          <a:prstGeom prst="rect">
            <a:avLst/>
          </a:prstGeom>
        </p:spPr>
      </p:pic>
      <p:pic>
        <p:nvPicPr>
          <p:cNvPr id="117" name="Grafik 116">
            <a:extLst>
              <a:ext uri="{FF2B5EF4-FFF2-40B4-BE49-F238E27FC236}">
                <a16:creationId xmlns:a16="http://schemas.microsoft.com/office/drawing/2014/main" id="{55E96752-F42E-F694-EDDC-F5C084569A4F}"/>
              </a:ext>
            </a:extLst>
          </p:cNvPr>
          <p:cNvPicPr>
            <a:picLocks noChangeAspect="1"/>
          </p:cNvPicPr>
          <p:nvPr userDrawn="1"/>
        </p:nvPicPr>
        <p:blipFill>
          <a:blip r:embed="rId128">
            <a:extLst>
              <a:ext uri="{96DAC541-7B7A-43D3-8B79-37D633B846F1}">
                <asvg:svgBlip xmlns:asvg="http://schemas.microsoft.com/office/drawing/2016/SVG/main" r:embed="rId129"/>
              </a:ext>
            </a:extLst>
          </a:blip>
          <a:stretch>
            <a:fillRect/>
          </a:stretch>
        </p:blipFill>
        <p:spPr>
          <a:xfrm>
            <a:off x="7163987" y="828264"/>
            <a:ext cx="288000" cy="288000"/>
          </a:xfrm>
          <a:prstGeom prst="rect">
            <a:avLst/>
          </a:prstGeom>
        </p:spPr>
      </p:pic>
      <p:pic>
        <p:nvPicPr>
          <p:cNvPr id="118" name="Grafik 117">
            <a:extLst>
              <a:ext uri="{FF2B5EF4-FFF2-40B4-BE49-F238E27FC236}">
                <a16:creationId xmlns:a16="http://schemas.microsoft.com/office/drawing/2014/main" id="{36DF682A-4283-E762-B029-A49A2C948300}"/>
              </a:ext>
            </a:extLst>
          </p:cNvPr>
          <p:cNvPicPr>
            <a:picLocks noChangeAspect="1"/>
          </p:cNvPicPr>
          <p:nvPr userDrawn="1"/>
        </p:nvPicPr>
        <p:blipFill>
          <a:blip r:embed="rId130">
            <a:extLst>
              <a:ext uri="{96DAC541-7B7A-43D3-8B79-37D633B846F1}">
                <asvg:svgBlip xmlns:asvg="http://schemas.microsoft.com/office/drawing/2016/SVG/main" r:embed="rId131"/>
              </a:ext>
            </a:extLst>
          </a:blip>
          <a:stretch>
            <a:fillRect/>
          </a:stretch>
        </p:blipFill>
        <p:spPr>
          <a:xfrm>
            <a:off x="6587989" y="3132256"/>
            <a:ext cx="288000" cy="288000"/>
          </a:xfrm>
          <a:prstGeom prst="rect">
            <a:avLst/>
          </a:prstGeom>
        </p:spPr>
      </p:pic>
      <p:pic>
        <p:nvPicPr>
          <p:cNvPr id="119" name="Grafik 118">
            <a:extLst>
              <a:ext uri="{FF2B5EF4-FFF2-40B4-BE49-F238E27FC236}">
                <a16:creationId xmlns:a16="http://schemas.microsoft.com/office/drawing/2014/main" id="{A5F849AE-0C3B-4565-F44B-E1B985888327}"/>
              </a:ext>
            </a:extLst>
          </p:cNvPr>
          <p:cNvPicPr>
            <a:picLocks noChangeAspect="1"/>
          </p:cNvPicPr>
          <p:nvPr userDrawn="1"/>
        </p:nvPicPr>
        <p:blipFill>
          <a:blip r:embed="rId132">
            <a:extLst>
              <a:ext uri="{96DAC541-7B7A-43D3-8B79-37D633B846F1}">
                <asvg:svgBlip xmlns:asvg="http://schemas.microsoft.com/office/drawing/2016/SVG/main" r:embed="rId133"/>
              </a:ext>
            </a:extLst>
          </a:blip>
          <a:stretch>
            <a:fillRect/>
          </a:stretch>
        </p:blipFill>
        <p:spPr>
          <a:xfrm>
            <a:off x="7163990" y="3132256"/>
            <a:ext cx="288000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4160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 auf dunkelbl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053ADCCE-9205-3CB2-A17B-95229EC087EB}"/>
              </a:ext>
            </a:extLst>
          </p:cNvPr>
          <p:cNvSpPr/>
          <p:nvPr userDrawn="1"/>
        </p:nvSpPr>
        <p:spPr>
          <a:xfrm>
            <a:off x="-7208" y="4861354"/>
            <a:ext cx="9151208" cy="282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614F232-6FAD-4474-8BDB-2097FB17BD0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5DC8796-6A29-4E8E-8718-B59E871906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7BC6339C-EBB9-4F99-9F6F-F0910A22596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DAFB31D1-9F5A-F8AE-F02D-C9C3EB87E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5" y="267758"/>
            <a:ext cx="8639970" cy="11303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pic>
        <p:nvPicPr>
          <p:cNvPr id="2" name="Grafik 1" descr="Ein Bild, das Grafiken, weiß, Schwarz, Design enthält.&#10;&#10;Automatisch generierte Beschreibung">
            <a:extLst>
              <a:ext uri="{FF2B5EF4-FFF2-40B4-BE49-F238E27FC236}">
                <a16:creationId xmlns:a16="http://schemas.microsoft.com/office/drawing/2014/main" id="{7B98AD81-7F50-B48D-1131-EBC15AEA38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565" y="288272"/>
            <a:ext cx="576000" cy="30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691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DAFB31D1-9F5A-F8AE-F02D-C9C3EB87E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5" y="267758"/>
            <a:ext cx="8639970" cy="113039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6B037A9-9599-74F1-B27B-A701253EC916}"/>
              </a:ext>
            </a:extLst>
          </p:cNvPr>
          <p:cNvSpPr/>
          <p:nvPr userDrawn="1"/>
        </p:nvSpPr>
        <p:spPr>
          <a:xfrm>
            <a:off x="-7208" y="4861354"/>
            <a:ext cx="9151208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Fußzeilenplatzhalter 5">
            <a:extLst>
              <a:ext uri="{FF2B5EF4-FFF2-40B4-BE49-F238E27FC236}">
                <a16:creationId xmlns:a16="http://schemas.microsoft.com/office/drawing/2014/main" id="{3A3F27DA-F045-03CA-AC95-E37414A32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2015" y="4861354"/>
            <a:ext cx="7983553" cy="215444"/>
          </a:xfrm>
        </p:spPr>
        <p:txBody>
          <a:bodyPr/>
          <a:lstStyle/>
          <a:p>
            <a:r>
              <a:rPr lang="de-DE"/>
              <a:t>TUM School </a:t>
            </a:r>
            <a:r>
              <a:rPr lang="de-DE" err="1"/>
              <a:t>of</a:t>
            </a:r>
            <a:r>
              <a:rPr lang="de-DE"/>
              <a:t> </a:t>
            </a:r>
            <a:r>
              <a:rPr lang="de-DE" err="1"/>
              <a:t>Computation</a:t>
            </a:r>
            <a:r>
              <a:rPr lang="de-DE"/>
              <a:t>, Information and Technology | Technische Universität München</a:t>
            </a:r>
          </a:p>
        </p:txBody>
      </p:sp>
      <p:sp>
        <p:nvSpPr>
          <p:cNvPr id="10" name="Foliennummernplatzhalter 6">
            <a:extLst>
              <a:ext uri="{FF2B5EF4-FFF2-40B4-BE49-F238E27FC236}">
                <a16:creationId xmlns:a16="http://schemas.microsoft.com/office/drawing/2014/main" id="{077FF991-E63C-E4B4-00D2-56B2021B1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94434" y="4861354"/>
            <a:ext cx="597551" cy="215444"/>
          </a:xfrm>
        </p:spPr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pic>
        <p:nvPicPr>
          <p:cNvPr id="2" name="Bild 8">
            <a:extLst>
              <a:ext uri="{FF2B5EF4-FFF2-40B4-BE49-F238E27FC236}">
                <a16:creationId xmlns:a16="http://schemas.microsoft.com/office/drawing/2014/main" id="{D43486B6-D735-4F5B-EC40-B8AA4803B4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65600" y="288000"/>
            <a:ext cx="576000" cy="303613"/>
          </a:xfrm>
          <a:prstGeom prst="rect">
            <a:avLst/>
          </a:prstGeom>
        </p:spPr>
      </p:pic>
      <p:sp>
        <p:nvSpPr>
          <p:cNvPr id="4" name="Textplatzhalter 2">
            <a:extLst>
              <a:ext uri="{FF2B5EF4-FFF2-40B4-BE49-F238E27FC236}">
                <a16:creationId xmlns:a16="http://schemas.microsoft.com/office/drawing/2014/main" id="{DEFFD170-06CB-D811-E89F-FCA123B15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015" y="1419754"/>
            <a:ext cx="8639970" cy="31690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307742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 auf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DAFB31D1-9F5A-F8AE-F02D-C9C3EB87E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5" y="267758"/>
            <a:ext cx="8639970" cy="1130399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6B037A9-9599-74F1-B27B-A701253EC916}"/>
              </a:ext>
            </a:extLst>
          </p:cNvPr>
          <p:cNvSpPr/>
          <p:nvPr userDrawn="1"/>
        </p:nvSpPr>
        <p:spPr>
          <a:xfrm>
            <a:off x="-7208" y="4861354"/>
            <a:ext cx="9151208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Fußzeilenplatzhalter 5">
            <a:extLst>
              <a:ext uri="{FF2B5EF4-FFF2-40B4-BE49-F238E27FC236}">
                <a16:creationId xmlns:a16="http://schemas.microsoft.com/office/drawing/2014/main" id="{3A3F27DA-F045-03CA-AC95-E37414A32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2015" y="4861354"/>
            <a:ext cx="7983553" cy="215444"/>
          </a:xfrm>
        </p:spPr>
        <p:txBody>
          <a:bodyPr/>
          <a:lstStyle/>
          <a:p>
            <a:r>
              <a:rPr lang="de-DE"/>
              <a:t>TUM School </a:t>
            </a:r>
            <a:r>
              <a:rPr lang="de-DE" err="1"/>
              <a:t>of</a:t>
            </a:r>
            <a:r>
              <a:rPr lang="de-DE"/>
              <a:t> </a:t>
            </a:r>
            <a:r>
              <a:rPr lang="de-DE" err="1"/>
              <a:t>Computation</a:t>
            </a:r>
            <a:r>
              <a:rPr lang="de-DE"/>
              <a:t>, Information and Technology | Technische Universität München</a:t>
            </a:r>
          </a:p>
        </p:txBody>
      </p:sp>
      <p:sp>
        <p:nvSpPr>
          <p:cNvPr id="10" name="Foliennummernplatzhalter 6">
            <a:extLst>
              <a:ext uri="{FF2B5EF4-FFF2-40B4-BE49-F238E27FC236}">
                <a16:creationId xmlns:a16="http://schemas.microsoft.com/office/drawing/2014/main" id="{077FF991-E63C-E4B4-00D2-56B2021B1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94434" y="4861354"/>
            <a:ext cx="597551" cy="215444"/>
          </a:xfrm>
        </p:spPr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pic>
        <p:nvPicPr>
          <p:cNvPr id="2" name="Bild 8">
            <a:extLst>
              <a:ext uri="{FF2B5EF4-FFF2-40B4-BE49-F238E27FC236}">
                <a16:creationId xmlns:a16="http://schemas.microsoft.com/office/drawing/2014/main" id="{D43486B6-D735-4F5B-EC40-B8AA4803B4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65600" y="288000"/>
            <a:ext cx="576000" cy="30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53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hne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04B5615E-D15D-6FBD-3572-CBCFA7D8D6AF}"/>
              </a:ext>
            </a:extLst>
          </p:cNvPr>
          <p:cNvSpPr/>
          <p:nvPr userDrawn="1"/>
        </p:nvSpPr>
        <p:spPr>
          <a:xfrm>
            <a:off x="-7208" y="4861354"/>
            <a:ext cx="9151208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32E56E-3AAF-431C-5AFC-599CC848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</a:t>
            </a:r>
            <a:r>
              <a:rPr lang="de-DE" err="1"/>
              <a:t>of</a:t>
            </a:r>
            <a:r>
              <a:rPr lang="de-DE"/>
              <a:t> </a:t>
            </a:r>
            <a:r>
              <a:rPr lang="de-DE" err="1"/>
              <a:t>Computation</a:t>
            </a:r>
            <a:r>
              <a:rPr lang="de-DE"/>
              <a:t>, Information and Technology | Technische Universität München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7DC928-5991-B20A-13AC-D892E4A9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pic>
        <p:nvPicPr>
          <p:cNvPr id="11" name="Bild 8">
            <a:extLst>
              <a:ext uri="{FF2B5EF4-FFF2-40B4-BE49-F238E27FC236}">
                <a16:creationId xmlns:a16="http://schemas.microsoft.com/office/drawing/2014/main" id="{9388CED8-5E9C-E29C-6BDB-CA4D5467AD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65600" y="288000"/>
            <a:ext cx="576000" cy="303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328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>
            <a:extLst>
              <a:ext uri="{FF2B5EF4-FFF2-40B4-BE49-F238E27FC236}">
                <a16:creationId xmlns:a16="http://schemas.microsoft.com/office/drawing/2014/main" id="{04B5615E-D15D-6FBD-3572-CBCFA7D8D6AF}"/>
              </a:ext>
            </a:extLst>
          </p:cNvPr>
          <p:cNvSpPr/>
          <p:nvPr userDrawn="1"/>
        </p:nvSpPr>
        <p:spPr>
          <a:xfrm>
            <a:off x="-7208" y="4861354"/>
            <a:ext cx="9151208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DE731D-10E4-A6F7-CEE9-9B8AF0B1B1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2015" y="1707753"/>
            <a:ext cx="4319985" cy="2879990"/>
          </a:xfrm>
        </p:spPr>
        <p:txBody>
          <a:bodyPr>
            <a:normAutofit/>
          </a:bodyPr>
          <a:lstStyle>
            <a:lvl1pPr marL="285750" indent="-285750">
              <a:buFont typeface="Wingdings" panose="05000000000000000000" pitchFamily="2" charset="2"/>
              <a:buChar char="§"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32E56E-3AAF-431C-5AFC-599CC848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7DC928-5991-B20A-13AC-D892E4A9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5CB256F0-EE98-E1FB-99F3-0B3BB85971FF}"/>
              </a:ext>
            </a:extLst>
          </p:cNvPr>
          <p:cNvSpPr/>
          <p:nvPr userDrawn="1"/>
        </p:nvSpPr>
        <p:spPr>
          <a:xfrm>
            <a:off x="5144401" y="-4055"/>
            <a:ext cx="3999599" cy="486540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B3A0C13-0D1C-FBE8-AAF8-CCD53D60B73A}"/>
              </a:ext>
            </a:extLst>
          </p:cNvPr>
          <p:cNvSpPr/>
          <p:nvPr userDrawn="1"/>
        </p:nvSpPr>
        <p:spPr>
          <a:xfrm>
            <a:off x="4571998" y="-4056"/>
            <a:ext cx="575999" cy="2862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7484FF9-48FC-9F73-F82A-FF1913222684}"/>
              </a:ext>
            </a:extLst>
          </p:cNvPr>
          <p:cNvSpPr/>
          <p:nvPr userDrawn="1"/>
        </p:nvSpPr>
        <p:spPr>
          <a:xfrm>
            <a:off x="4572000" y="4299744"/>
            <a:ext cx="1151996" cy="8437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7FA1D573-164B-6523-1E50-F3BF0380BF6C}"/>
              </a:ext>
            </a:extLst>
          </p:cNvPr>
          <p:cNvSpPr/>
          <p:nvPr userDrawn="1"/>
        </p:nvSpPr>
        <p:spPr>
          <a:xfrm>
            <a:off x="-7209" y="282146"/>
            <a:ext cx="5151610" cy="114480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itel 7">
            <a:extLst>
              <a:ext uri="{FF2B5EF4-FFF2-40B4-BE49-F238E27FC236}">
                <a16:creationId xmlns:a16="http://schemas.microsoft.com/office/drawing/2014/main" id="{CC996C69-26D7-C6C4-F688-D7D37E9D0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4" y="282147"/>
            <a:ext cx="4319985" cy="1144802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  <p:pic>
        <p:nvPicPr>
          <p:cNvPr id="5" name="Grafik 4" descr="Ein Bild, das Grafiken, weiß, Schwarz, Design enthält.&#10;&#10;Automatisch generierte Beschreibung">
            <a:extLst>
              <a:ext uri="{FF2B5EF4-FFF2-40B4-BE49-F238E27FC236}">
                <a16:creationId xmlns:a16="http://schemas.microsoft.com/office/drawing/2014/main" id="{FE7F8795-1EFC-2B37-FF4C-0C372CF905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565" y="288272"/>
            <a:ext cx="576000" cy="30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136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 mit Bild rech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4B6EBDAC-A6EA-CA0D-FFFE-35ACB1411385}"/>
              </a:ext>
            </a:extLst>
          </p:cNvPr>
          <p:cNvSpPr/>
          <p:nvPr userDrawn="1"/>
        </p:nvSpPr>
        <p:spPr>
          <a:xfrm>
            <a:off x="7959136" y="-1"/>
            <a:ext cx="1184864" cy="8973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42DD9EB5-F92C-DF31-84C5-D321ED1DCE0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40801" y="-1089"/>
            <a:ext cx="4004614" cy="5144589"/>
          </a:xfrm>
          <a:custGeom>
            <a:avLst/>
            <a:gdLst>
              <a:gd name="connsiteX0" fmla="*/ 0 w 3999691"/>
              <a:gd name="connsiteY0" fmla="*/ 0 h 5143500"/>
              <a:gd name="connsiteX1" fmla="*/ 3999691 w 3999691"/>
              <a:gd name="connsiteY1" fmla="*/ 0 h 5143500"/>
              <a:gd name="connsiteX2" fmla="*/ 3999691 w 3999691"/>
              <a:gd name="connsiteY2" fmla="*/ 5143500 h 5143500"/>
              <a:gd name="connsiteX3" fmla="*/ 0 w 3999691"/>
              <a:gd name="connsiteY3" fmla="*/ 5143500 h 5143500"/>
              <a:gd name="connsiteX4" fmla="*/ 0 w 3999691"/>
              <a:gd name="connsiteY4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1620 w 4001311"/>
              <a:gd name="connsiteY3" fmla="*/ 5143500 h 5143500"/>
              <a:gd name="connsiteX4" fmla="*/ 0 w 4001311"/>
              <a:gd name="connsiteY4" fmla="*/ 4293139 h 5143500"/>
              <a:gd name="connsiteX5" fmla="*/ 1620 w 4001311"/>
              <a:gd name="connsiteY5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1620 w 4001311"/>
              <a:gd name="connsiteY4" fmla="*/ 5143500 h 5143500"/>
              <a:gd name="connsiteX5" fmla="*/ 0 w 4001311"/>
              <a:gd name="connsiteY5" fmla="*/ 429313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85280 w 4001311"/>
              <a:gd name="connsiteY4" fmla="*/ 4293951 h 5143500"/>
              <a:gd name="connsiteX5" fmla="*/ 0 w 4001311"/>
              <a:gd name="connsiteY5" fmla="*/ 429313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85280 w 4001311"/>
              <a:gd name="connsiteY4" fmla="*/ 4293951 h 5143500"/>
              <a:gd name="connsiteX5" fmla="*/ 0 w 4001311"/>
              <a:gd name="connsiteY5" fmla="*/ 4306140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85280 w 4001311"/>
              <a:gd name="connsiteY4" fmla="*/ 4306952 h 5143500"/>
              <a:gd name="connsiteX5" fmla="*/ 0 w 4001311"/>
              <a:gd name="connsiteY5" fmla="*/ 4306140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73850 w 4001311"/>
              <a:gd name="connsiteY4" fmla="*/ 4306952 h 5143500"/>
              <a:gd name="connsiteX5" fmla="*/ 0 w 4001311"/>
              <a:gd name="connsiteY5" fmla="*/ 4306140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73850 w 4001311"/>
              <a:gd name="connsiteY4" fmla="*/ 4306952 h 5143500"/>
              <a:gd name="connsiteX5" fmla="*/ 0 w 4001311"/>
              <a:gd name="connsiteY5" fmla="*/ 4300989 h 5143500"/>
              <a:gd name="connsiteX6" fmla="*/ 1620 w 4001311"/>
              <a:gd name="connsiteY6" fmla="*/ 0 h 5143500"/>
              <a:gd name="connsiteX0" fmla="*/ 1620 w 4001311"/>
              <a:gd name="connsiteY0" fmla="*/ 0 h 5143500"/>
              <a:gd name="connsiteX1" fmla="*/ 4001311 w 4001311"/>
              <a:gd name="connsiteY1" fmla="*/ 0 h 5143500"/>
              <a:gd name="connsiteX2" fmla="*/ 4001311 w 4001311"/>
              <a:gd name="connsiteY2" fmla="*/ 5143500 h 5143500"/>
              <a:gd name="connsiteX3" fmla="*/ 577175 w 4001311"/>
              <a:gd name="connsiteY3" fmla="*/ 5142688 h 5143500"/>
              <a:gd name="connsiteX4" fmla="*/ 576426 w 4001311"/>
              <a:gd name="connsiteY4" fmla="*/ 4304376 h 5143500"/>
              <a:gd name="connsiteX5" fmla="*/ 0 w 4001311"/>
              <a:gd name="connsiteY5" fmla="*/ 4300989 h 5143500"/>
              <a:gd name="connsiteX6" fmla="*/ 1620 w 4001311"/>
              <a:gd name="connsiteY6" fmla="*/ 0 h 5143500"/>
              <a:gd name="connsiteX0" fmla="*/ 1620 w 4001311"/>
              <a:gd name="connsiteY0" fmla="*/ 7621 h 5151121"/>
              <a:gd name="connsiteX1" fmla="*/ 2845382 w 4001311"/>
              <a:gd name="connsiteY1" fmla="*/ 0 h 5151121"/>
              <a:gd name="connsiteX2" fmla="*/ 4001311 w 4001311"/>
              <a:gd name="connsiteY2" fmla="*/ 7621 h 5151121"/>
              <a:gd name="connsiteX3" fmla="*/ 4001311 w 4001311"/>
              <a:gd name="connsiteY3" fmla="*/ 5151121 h 5151121"/>
              <a:gd name="connsiteX4" fmla="*/ 577175 w 4001311"/>
              <a:gd name="connsiteY4" fmla="*/ 5150309 h 5151121"/>
              <a:gd name="connsiteX5" fmla="*/ 576426 w 4001311"/>
              <a:gd name="connsiteY5" fmla="*/ 4311997 h 5151121"/>
              <a:gd name="connsiteX6" fmla="*/ 0 w 4001311"/>
              <a:gd name="connsiteY6" fmla="*/ 4308610 h 5151121"/>
              <a:gd name="connsiteX7" fmla="*/ 1620 w 4001311"/>
              <a:gd name="connsiteY7" fmla="*/ 7621 h 5151121"/>
              <a:gd name="connsiteX0" fmla="*/ 1620 w 4001311"/>
              <a:gd name="connsiteY0" fmla="*/ 7621 h 5151121"/>
              <a:gd name="connsiteX1" fmla="*/ 2845382 w 4001311"/>
              <a:gd name="connsiteY1" fmla="*/ 0 h 5151121"/>
              <a:gd name="connsiteX2" fmla="*/ 4001311 w 4001311"/>
              <a:gd name="connsiteY2" fmla="*/ 7621 h 5151121"/>
              <a:gd name="connsiteX3" fmla="*/ 3999812 w 4001311"/>
              <a:gd name="connsiteY3" fmla="*/ 849631 h 5151121"/>
              <a:gd name="connsiteX4" fmla="*/ 4001311 w 4001311"/>
              <a:gd name="connsiteY4" fmla="*/ 5151121 h 5151121"/>
              <a:gd name="connsiteX5" fmla="*/ 577175 w 4001311"/>
              <a:gd name="connsiteY5" fmla="*/ 5150309 h 5151121"/>
              <a:gd name="connsiteX6" fmla="*/ 576426 w 4001311"/>
              <a:gd name="connsiteY6" fmla="*/ 4311997 h 5151121"/>
              <a:gd name="connsiteX7" fmla="*/ 0 w 4001311"/>
              <a:gd name="connsiteY7" fmla="*/ 4308610 h 5151121"/>
              <a:gd name="connsiteX8" fmla="*/ 1620 w 4001311"/>
              <a:gd name="connsiteY8" fmla="*/ 7621 h 5151121"/>
              <a:gd name="connsiteX0" fmla="*/ 1620 w 4001311"/>
              <a:gd name="connsiteY0" fmla="*/ 7621 h 5151121"/>
              <a:gd name="connsiteX1" fmla="*/ 2845382 w 4001311"/>
              <a:gd name="connsiteY1" fmla="*/ 0 h 5151121"/>
              <a:gd name="connsiteX2" fmla="*/ 2843071 w 4001311"/>
              <a:gd name="connsiteY2" fmla="*/ 811531 h 5151121"/>
              <a:gd name="connsiteX3" fmla="*/ 3999812 w 4001311"/>
              <a:gd name="connsiteY3" fmla="*/ 849631 h 5151121"/>
              <a:gd name="connsiteX4" fmla="*/ 4001311 w 4001311"/>
              <a:gd name="connsiteY4" fmla="*/ 5151121 h 5151121"/>
              <a:gd name="connsiteX5" fmla="*/ 577175 w 4001311"/>
              <a:gd name="connsiteY5" fmla="*/ 5150309 h 5151121"/>
              <a:gd name="connsiteX6" fmla="*/ 576426 w 4001311"/>
              <a:gd name="connsiteY6" fmla="*/ 4311997 h 5151121"/>
              <a:gd name="connsiteX7" fmla="*/ 0 w 4001311"/>
              <a:gd name="connsiteY7" fmla="*/ 4308610 h 5151121"/>
              <a:gd name="connsiteX8" fmla="*/ 1620 w 4001311"/>
              <a:gd name="connsiteY8" fmla="*/ 7621 h 5151121"/>
              <a:gd name="connsiteX0" fmla="*/ 1620 w 4001311"/>
              <a:gd name="connsiteY0" fmla="*/ 7621 h 5151121"/>
              <a:gd name="connsiteX1" fmla="*/ 2845382 w 4001311"/>
              <a:gd name="connsiteY1" fmla="*/ 0 h 5151121"/>
              <a:gd name="connsiteX2" fmla="*/ 2843071 w 4001311"/>
              <a:gd name="connsiteY2" fmla="*/ 811531 h 5151121"/>
              <a:gd name="connsiteX3" fmla="*/ 3999812 w 4001311"/>
              <a:gd name="connsiteY3" fmla="*/ 849631 h 5151121"/>
              <a:gd name="connsiteX4" fmla="*/ 4001311 w 4001311"/>
              <a:gd name="connsiteY4" fmla="*/ 5151121 h 5151121"/>
              <a:gd name="connsiteX5" fmla="*/ 577175 w 4001311"/>
              <a:gd name="connsiteY5" fmla="*/ 5150309 h 5151121"/>
              <a:gd name="connsiteX6" fmla="*/ 576426 w 4001311"/>
              <a:gd name="connsiteY6" fmla="*/ 4311997 h 5151121"/>
              <a:gd name="connsiteX7" fmla="*/ 0 w 4001311"/>
              <a:gd name="connsiteY7" fmla="*/ 4308610 h 5151121"/>
              <a:gd name="connsiteX8" fmla="*/ 1620 w 4001311"/>
              <a:gd name="connsiteY8" fmla="*/ 7621 h 5151121"/>
              <a:gd name="connsiteX0" fmla="*/ 1620 w 4001311"/>
              <a:gd name="connsiteY0" fmla="*/ 7621 h 5151121"/>
              <a:gd name="connsiteX1" fmla="*/ 2845382 w 4001311"/>
              <a:gd name="connsiteY1" fmla="*/ 0 h 5151121"/>
              <a:gd name="connsiteX2" fmla="*/ 2843071 w 4001311"/>
              <a:gd name="connsiteY2" fmla="*/ 811531 h 5151121"/>
              <a:gd name="connsiteX3" fmla="*/ 3999812 w 4001311"/>
              <a:gd name="connsiteY3" fmla="*/ 849631 h 5151121"/>
              <a:gd name="connsiteX4" fmla="*/ 4001311 w 4001311"/>
              <a:gd name="connsiteY4" fmla="*/ 5151121 h 5151121"/>
              <a:gd name="connsiteX5" fmla="*/ 577175 w 4001311"/>
              <a:gd name="connsiteY5" fmla="*/ 5150309 h 5151121"/>
              <a:gd name="connsiteX6" fmla="*/ 576426 w 4001311"/>
              <a:gd name="connsiteY6" fmla="*/ 4311997 h 5151121"/>
              <a:gd name="connsiteX7" fmla="*/ 0 w 4001311"/>
              <a:gd name="connsiteY7" fmla="*/ 4308610 h 5151121"/>
              <a:gd name="connsiteX8" fmla="*/ 1620 w 4001311"/>
              <a:gd name="connsiteY8" fmla="*/ 7621 h 5151121"/>
              <a:gd name="connsiteX0" fmla="*/ 1620 w 4001311"/>
              <a:gd name="connsiteY0" fmla="*/ 7621 h 5151121"/>
              <a:gd name="connsiteX1" fmla="*/ 2845382 w 4001311"/>
              <a:gd name="connsiteY1" fmla="*/ 0 h 5151121"/>
              <a:gd name="connsiteX2" fmla="*/ 2846881 w 4001311"/>
              <a:gd name="connsiteY2" fmla="*/ 849631 h 5151121"/>
              <a:gd name="connsiteX3" fmla="*/ 3999812 w 4001311"/>
              <a:gd name="connsiteY3" fmla="*/ 849631 h 5151121"/>
              <a:gd name="connsiteX4" fmla="*/ 4001311 w 4001311"/>
              <a:gd name="connsiteY4" fmla="*/ 5151121 h 5151121"/>
              <a:gd name="connsiteX5" fmla="*/ 577175 w 4001311"/>
              <a:gd name="connsiteY5" fmla="*/ 5150309 h 5151121"/>
              <a:gd name="connsiteX6" fmla="*/ 576426 w 4001311"/>
              <a:gd name="connsiteY6" fmla="*/ 4311997 h 5151121"/>
              <a:gd name="connsiteX7" fmla="*/ 0 w 4001311"/>
              <a:gd name="connsiteY7" fmla="*/ 4308610 h 5151121"/>
              <a:gd name="connsiteX8" fmla="*/ 1620 w 4001311"/>
              <a:gd name="connsiteY8" fmla="*/ 7621 h 5151121"/>
              <a:gd name="connsiteX0" fmla="*/ 1620 w 4001311"/>
              <a:gd name="connsiteY0" fmla="*/ 1089 h 5144589"/>
              <a:gd name="connsiteX1" fmla="*/ 2848647 w 4001311"/>
              <a:gd name="connsiteY1" fmla="*/ 0 h 5144589"/>
              <a:gd name="connsiteX2" fmla="*/ 2846881 w 4001311"/>
              <a:gd name="connsiteY2" fmla="*/ 843099 h 5144589"/>
              <a:gd name="connsiteX3" fmla="*/ 3999812 w 4001311"/>
              <a:gd name="connsiteY3" fmla="*/ 843099 h 5144589"/>
              <a:gd name="connsiteX4" fmla="*/ 4001311 w 4001311"/>
              <a:gd name="connsiteY4" fmla="*/ 5144589 h 5144589"/>
              <a:gd name="connsiteX5" fmla="*/ 577175 w 4001311"/>
              <a:gd name="connsiteY5" fmla="*/ 5143777 h 5144589"/>
              <a:gd name="connsiteX6" fmla="*/ 576426 w 4001311"/>
              <a:gd name="connsiteY6" fmla="*/ 4305465 h 5144589"/>
              <a:gd name="connsiteX7" fmla="*/ 0 w 4001311"/>
              <a:gd name="connsiteY7" fmla="*/ 4302078 h 5144589"/>
              <a:gd name="connsiteX8" fmla="*/ 1620 w 4001311"/>
              <a:gd name="connsiteY8" fmla="*/ 1089 h 5144589"/>
              <a:gd name="connsiteX0" fmla="*/ 1620 w 4001311"/>
              <a:gd name="connsiteY0" fmla="*/ 1089 h 5144589"/>
              <a:gd name="connsiteX1" fmla="*/ 2848647 w 4001311"/>
              <a:gd name="connsiteY1" fmla="*/ 0 h 5144589"/>
              <a:gd name="connsiteX2" fmla="*/ 2850146 w 4001311"/>
              <a:gd name="connsiteY2" fmla="*/ 836567 h 5144589"/>
              <a:gd name="connsiteX3" fmla="*/ 3999812 w 4001311"/>
              <a:gd name="connsiteY3" fmla="*/ 843099 h 5144589"/>
              <a:gd name="connsiteX4" fmla="*/ 4001311 w 4001311"/>
              <a:gd name="connsiteY4" fmla="*/ 5144589 h 5144589"/>
              <a:gd name="connsiteX5" fmla="*/ 577175 w 4001311"/>
              <a:gd name="connsiteY5" fmla="*/ 5143777 h 5144589"/>
              <a:gd name="connsiteX6" fmla="*/ 576426 w 4001311"/>
              <a:gd name="connsiteY6" fmla="*/ 4305465 h 5144589"/>
              <a:gd name="connsiteX7" fmla="*/ 0 w 4001311"/>
              <a:gd name="connsiteY7" fmla="*/ 4302078 h 5144589"/>
              <a:gd name="connsiteX8" fmla="*/ 1620 w 4001311"/>
              <a:gd name="connsiteY8" fmla="*/ 1089 h 5144589"/>
              <a:gd name="connsiteX0" fmla="*/ 1620 w 4001311"/>
              <a:gd name="connsiteY0" fmla="*/ 1089 h 5144589"/>
              <a:gd name="connsiteX1" fmla="*/ 2848647 w 4001311"/>
              <a:gd name="connsiteY1" fmla="*/ 0 h 5144589"/>
              <a:gd name="connsiteX2" fmla="*/ 2850146 w 4001311"/>
              <a:gd name="connsiteY2" fmla="*/ 836567 h 5144589"/>
              <a:gd name="connsiteX3" fmla="*/ 3999812 w 4001311"/>
              <a:gd name="connsiteY3" fmla="*/ 833302 h 5144589"/>
              <a:gd name="connsiteX4" fmla="*/ 4001311 w 4001311"/>
              <a:gd name="connsiteY4" fmla="*/ 5144589 h 5144589"/>
              <a:gd name="connsiteX5" fmla="*/ 577175 w 4001311"/>
              <a:gd name="connsiteY5" fmla="*/ 5143777 h 5144589"/>
              <a:gd name="connsiteX6" fmla="*/ 576426 w 4001311"/>
              <a:gd name="connsiteY6" fmla="*/ 4305465 h 5144589"/>
              <a:gd name="connsiteX7" fmla="*/ 0 w 4001311"/>
              <a:gd name="connsiteY7" fmla="*/ 4302078 h 5144589"/>
              <a:gd name="connsiteX8" fmla="*/ 1620 w 4001311"/>
              <a:gd name="connsiteY8" fmla="*/ 1089 h 5144589"/>
              <a:gd name="connsiteX0" fmla="*/ 1620 w 4001311"/>
              <a:gd name="connsiteY0" fmla="*/ 1089 h 5144589"/>
              <a:gd name="connsiteX1" fmla="*/ 2848647 w 4001311"/>
              <a:gd name="connsiteY1" fmla="*/ 0 h 5144589"/>
              <a:gd name="connsiteX2" fmla="*/ 2845383 w 4001311"/>
              <a:gd name="connsiteY2" fmla="*/ 846092 h 5144589"/>
              <a:gd name="connsiteX3" fmla="*/ 3999812 w 4001311"/>
              <a:gd name="connsiteY3" fmla="*/ 833302 h 5144589"/>
              <a:gd name="connsiteX4" fmla="*/ 4001311 w 4001311"/>
              <a:gd name="connsiteY4" fmla="*/ 5144589 h 5144589"/>
              <a:gd name="connsiteX5" fmla="*/ 577175 w 4001311"/>
              <a:gd name="connsiteY5" fmla="*/ 5143777 h 5144589"/>
              <a:gd name="connsiteX6" fmla="*/ 576426 w 4001311"/>
              <a:gd name="connsiteY6" fmla="*/ 4305465 h 5144589"/>
              <a:gd name="connsiteX7" fmla="*/ 0 w 4001311"/>
              <a:gd name="connsiteY7" fmla="*/ 4302078 h 5144589"/>
              <a:gd name="connsiteX8" fmla="*/ 1620 w 4001311"/>
              <a:gd name="connsiteY8" fmla="*/ 1089 h 5144589"/>
              <a:gd name="connsiteX0" fmla="*/ 1620 w 4001311"/>
              <a:gd name="connsiteY0" fmla="*/ 1089 h 5144589"/>
              <a:gd name="connsiteX1" fmla="*/ 2848647 w 4001311"/>
              <a:gd name="connsiteY1" fmla="*/ 0 h 5144589"/>
              <a:gd name="connsiteX2" fmla="*/ 2845383 w 4001311"/>
              <a:gd name="connsiteY2" fmla="*/ 846092 h 5144589"/>
              <a:gd name="connsiteX3" fmla="*/ 3997431 w 4001311"/>
              <a:gd name="connsiteY3" fmla="*/ 840446 h 5144589"/>
              <a:gd name="connsiteX4" fmla="*/ 4001311 w 4001311"/>
              <a:gd name="connsiteY4" fmla="*/ 5144589 h 5144589"/>
              <a:gd name="connsiteX5" fmla="*/ 577175 w 4001311"/>
              <a:gd name="connsiteY5" fmla="*/ 5143777 h 5144589"/>
              <a:gd name="connsiteX6" fmla="*/ 576426 w 4001311"/>
              <a:gd name="connsiteY6" fmla="*/ 4305465 h 5144589"/>
              <a:gd name="connsiteX7" fmla="*/ 0 w 4001311"/>
              <a:gd name="connsiteY7" fmla="*/ 4302078 h 5144589"/>
              <a:gd name="connsiteX8" fmla="*/ 1620 w 4001311"/>
              <a:gd name="connsiteY8" fmla="*/ 1089 h 5144589"/>
              <a:gd name="connsiteX0" fmla="*/ 1620 w 4001311"/>
              <a:gd name="connsiteY0" fmla="*/ 0 h 5143500"/>
              <a:gd name="connsiteX1" fmla="*/ 2843885 w 4001311"/>
              <a:gd name="connsiteY1" fmla="*/ 1292 h 5143500"/>
              <a:gd name="connsiteX2" fmla="*/ 2845383 w 4001311"/>
              <a:gd name="connsiteY2" fmla="*/ 845003 h 5143500"/>
              <a:gd name="connsiteX3" fmla="*/ 3997431 w 4001311"/>
              <a:gd name="connsiteY3" fmla="*/ 839357 h 5143500"/>
              <a:gd name="connsiteX4" fmla="*/ 4001311 w 4001311"/>
              <a:gd name="connsiteY4" fmla="*/ 5143500 h 5143500"/>
              <a:gd name="connsiteX5" fmla="*/ 577175 w 4001311"/>
              <a:gd name="connsiteY5" fmla="*/ 5142688 h 5143500"/>
              <a:gd name="connsiteX6" fmla="*/ 576426 w 4001311"/>
              <a:gd name="connsiteY6" fmla="*/ 4304376 h 5143500"/>
              <a:gd name="connsiteX7" fmla="*/ 0 w 4001311"/>
              <a:gd name="connsiteY7" fmla="*/ 4300989 h 5143500"/>
              <a:gd name="connsiteX8" fmla="*/ 1620 w 4001311"/>
              <a:gd name="connsiteY8" fmla="*/ 0 h 5143500"/>
              <a:gd name="connsiteX0" fmla="*/ 1620 w 4001311"/>
              <a:gd name="connsiteY0" fmla="*/ 0 h 5143500"/>
              <a:gd name="connsiteX1" fmla="*/ 2843885 w 4001311"/>
              <a:gd name="connsiteY1" fmla="*/ 1292 h 5143500"/>
              <a:gd name="connsiteX2" fmla="*/ 2845383 w 4001311"/>
              <a:gd name="connsiteY2" fmla="*/ 845003 h 5143500"/>
              <a:gd name="connsiteX3" fmla="*/ 3997431 w 4001311"/>
              <a:gd name="connsiteY3" fmla="*/ 839357 h 5143500"/>
              <a:gd name="connsiteX4" fmla="*/ 4001311 w 4001311"/>
              <a:gd name="connsiteY4" fmla="*/ 5143500 h 5143500"/>
              <a:gd name="connsiteX5" fmla="*/ 577175 w 4001311"/>
              <a:gd name="connsiteY5" fmla="*/ 5142688 h 5143500"/>
              <a:gd name="connsiteX6" fmla="*/ 576426 w 4001311"/>
              <a:gd name="connsiteY6" fmla="*/ 4304376 h 5143500"/>
              <a:gd name="connsiteX7" fmla="*/ 0 w 4001311"/>
              <a:gd name="connsiteY7" fmla="*/ 4300989 h 5143500"/>
              <a:gd name="connsiteX8" fmla="*/ 1620 w 4001311"/>
              <a:gd name="connsiteY8" fmla="*/ 0 h 5143500"/>
              <a:gd name="connsiteX0" fmla="*/ 1620 w 4001311"/>
              <a:gd name="connsiteY0" fmla="*/ 0 h 5143500"/>
              <a:gd name="connsiteX1" fmla="*/ 2843885 w 4001311"/>
              <a:gd name="connsiteY1" fmla="*/ 1292 h 5143500"/>
              <a:gd name="connsiteX2" fmla="*/ 2843001 w 4001311"/>
              <a:gd name="connsiteY2" fmla="*/ 842621 h 5143500"/>
              <a:gd name="connsiteX3" fmla="*/ 3997431 w 4001311"/>
              <a:gd name="connsiteY3" fmla="*/ 839357 h 5143500"/>
              <a:gd name="connsiteX4" fmla="*/ 4001311 w 4001311"/>
              <a:gd name="connsiteY4" fmla="*/ 5143500 h 5143500"/>
              <a:gd name="connsiteX5" fmla="*/ 577175 w 4001311"/>
              <a:gd name="connsiteY5" fmla="*/ 5142688 h 5143500"/>
              <a:gd name="connsiteX6" fmla="*/ 576426 w 4001311"/>
              <a:gd name="connsiteY6" fmla="*/ 4304376 h 5143500"/>
              <a:gd name="connsiteX7" fmla="*/ 0 w 4001311"/>
              <a:gd name="connsiteY7" fmla="*/ 4300989 h 5143500"/>
              <a:gd name="connsiteX8" fmla="*/ 1620 w 4001311"/>
              <a:gd name="connsiteY8" fmla="*/ 0 h 5143500"/>
              <a:gd name="connsiteX0" fmla="*/ 1620 w 4001311"/>
              <a:gd name="connsiteY0" fmla="*/ 0 h 5143500"/>
              <a:gd name="connsiteX1" fmla="*/ 2843885 w 4001311"/>
              <a:gd name="connsiteY1" fmla="*/ 1292 h 5143500"/>
              <a:gd name="connsiteX2" fmla="*/ 2850145 w 4001311"/>
              <a:gd name="connsiteY2" fmla="*/ 840240 h 5143500"/>
              <a:gd name="connsiteX3" fmla="*/ 3997431 w 4001311"/>
              <a:gd name="connsiteY3" fmla="*/ 839357 h 5143500"/>
              <a:gd name="connsiteX4" fmla="*/ 4001311 w 4001311"/>
              <a:gd name="connsiteY4" fmla="*/ 5143500 h 5143500"/>
              <a:gd name="connsiteX5" fmla="*/ 577175 w 4001311"/>
              <a:gd name="connsiteY5" fmla="*/ 5142688 h 5143500"/>
              <a:gd name="connsiteX6" fmla="*/ 576426 w 4001311"/>
              <a:gd name="connsiteY6" fmla="*/ 4304376 h 5143500"/>
              <a:gd name="connsiteX7" fmla="*/ 0 w 4001311"/>
              <a:gd name="connsiteY7" fmla="*/ 4300989 h 5143500"/>
              <a:gd name="connsiteX8" fmla="*/ 1620 w 4001311"/>
              <a:gd name="connsiteY8" fmla="*/ 0 h 5143500"/>
              <a:gd name="connsiteX0" fmla="*/ 1620 w 4001311"/>
              <a:gd name="connsiteY0" fmla="*/ 0 h 5143500"/>
              <a:gd name="connsiteX1" fmla="*/ 2851028 w 4001311"/>
              <a:gd name="connsiteY1" fmla="*/ 1292 h 5143500"/>
              <a:gd name="connsiteX2" fmla="*/ 2850145 w 4001311"/>
              <a:gd name="connsiteY2" fmla="*/ 840240 h 5143500"/>
              <a:gd name="connsiteX3" fmla="*/ 3997431 w 4001311"/>
              <a:gd name="connsiteY3" fmla="*/ 839357 h 5143500"/>
              <a:gd name="connsiteX4" fmla="*/ 4001311 w 4001311"/>
              <a:gd name="connsiteY4" fmla="*/ 5143500 h 5143500"/>
              <a:gd name="connsiteX5" fmla="*/ 577175 w 4001311"/>
              <a:gd name="connsiteY5" fmla="*/ 5142688 h 5143500"/>
              <a:gd name="connsiteX6" fmla="*/ 576426 w 4001311"/>
              <a:gd name="connsiteY6" fmla="*/ 4304376 h 5143500"/>
              <a:gd name="connsiteX7" fmla="*/ 0 w 4001311"/>
              <a:gd name="connsiteY7" fmla="*/ 4300989 h 5143500"/>
              <a:gd name="connsiteX8" fmla="*/ 1620 w 4001311"/>
              <a:gd name="connsiteY8" fmla="*/ 0 h 5143500"/>
              <a:gd name="connsiteX0" fmla="*/ 1620 w 4001311"/>
              <a:gd name="connsiteY0" fmla="*/ 1089 h 5144589"/>
              <a:gd name="connsiteX1" fmla="*/ 2820072 w 4001311"/>
              <a:gd name="connsiteY1" fmla="*/ 0 h 5144589"/>
              <a:gd name="connsiteX2" fmla="*/ 2850145 w 4001311"/>
              <a:gd name="connsiteY2" fmla="*/ 841329 h 5144589"/>
              <a:gd name="connsiteX3" fmla="*/ 3997431 w 4001311"/>
              <a:gd name="connsiteY3" fmla="*/ 840446 h 5144589"/>
              <a:gd name="connsiteX4" fmla="*/ 4001311 w 4001311"/>
              <a:gd name="connsiteY4" fmla="*/ 5144589 h 5144589"/>
              <a:gd name="connsiteX5" fmla="*/ 577175 w 4001311"/>
              <a:gd name="connsiteY5" fmla="*/ 5143777 h 5144589"/>
              <a:gd name="connsiteX6" fmla="*/ 576426 w 4001311"/>
              <a:gd name="connsiteY6" fmla="*/ 4305465 h 5144589"/>
              <a:gd name="connsiteX7" fmla="*/ 0 w 4001311"/>
              <a:gd name="connsiteY7" fmla="*/ 4302078 h 5144589"/>
              <a:gd name="connsiteX8" fmla="*/ 1620 w 4001311"/>
              <a:gd name="connsiteY8" fmla="*/ 1089 h 5144589"/>
              <a:gd name="connsiteX0" fmla="*/ 1620 w 4001311"/>
              <a:gd name="connsiteY0" fmla="*/ 1089 h 5144589"/>
              <a:gd name="connsiteX1" fmla="*/ 2820072 w 4001311"/>
              <a:gd name="connsiteY1" fmla="*/ 0 h 5144589"/>
              <a:gd name="connsiteX2" fmla="*/ 2816807 w 4001311"/>
              <a:gd name="connsiteY2" fmla="*/ 898479 h 5144589"/>
              <a:gd name="connsiteX3" fmla="*/ 3997431 w 4001311"/>
              <a:gd name="connsiteY3" fmla="*/ 840446 h 5144589"/>
              <a:gd name="connsiteX4" fmla="*/ 4001311 w 4001311"/>
              <a:gd name="connsiteY4" fmla="*/ 5144589 h 5144589"/>
              <a:gd name="connsiteX5" fmla="*/ 577175 w 4001311"/>
              <a:gd name="connsiteY5" fmla="*/ 5143777 h 5144589"/>
              <a:gd name="connsiteX6" fmla="*/ 576426 w 4001311"/>
              <a:gd name="connsiteY6" fmla="*/ 4305465 h 5144589"/>
              <a:gd name="connsiteX7" fmla="*/ 0 w 4001311"/>
              <a:gd name="connsiteY7" fmla="*/ 4302078 h 5144589"/>
              <a:gd name="connsiteX8" fmla="*/ 1620 w 4001311"/>
              <a:gd name="connsiteY8" fmla="*/ 1089 h 5144589"/>
              <a:gd name="connsiteX0" fmla="*/ 1620 w 4004614"/>
              <a:gd name="connsiteY0" fmla="*/ 1089 h 5144589"/>
              <a:gd name="connsiteX1" fmla="*/ 2820072 w 4004614"/>
              <a:gd name="connsiteY1" fmla="*/ 0 h 5144589"/>
              <a:gd name="connsiteX2" fmla="*/ 2816807 w 4004614"/>
              <a:gd name="connsiteY2" fmla="*/ 898479 h 5144589"/>
              <a:gd name="connsiteX3" fmla="*/ 4004574 w 4004614"/>
              <a:gd name="connsiteY3" fmla="*/ 895214 h 5144589"/>
              <a:gd name="connsiteX4" fmla="*/ 4001311 w 4004614"/>
              <a:gd name="connsiteY4" fmla="*/ 5144589 h 5144589"/>
              <a:gd name="connsiteX5" fmla="*/ 577175 w 4004614"/>
              <a:gd name="connsiteY5" fmla="*/ 5143777 h 5144589"/>
              <a:gd name="connsiteX6" fmla="*/ 576426 w 4004614"/>
              <a:gd name="connsiteY6" fmla="*/ 4305465 h 5144589"/>
              <a:gd name="connsiteX7" fmla="*/ 0 w 4004614"/>
              <a:gd name="connsiteY7" fmla="*/ 4302078 h 5144589"/>
              <a:gd name="connsiteX8" fmla="*/ 1620 w 4004614"/>
              <a:gd name="connsiteY8" fmla="*/ 1089 h 5144589"/>
              <a:gd name="connsiteX0" fmla="*/ 1620 w 4004614"/>
              <a:gd name="connsiteY0" fmla="*/ 1089 h 5144589"/>
              <a:gd name="connsiteX1" fmla="*/ 2820072 w 4004614"/>
              <a:gd name="connsiteY1" fmla="*/ 0 h 5144589"/>
              <a:gd name="connsiteX2" fmla="*/ 2819189 w 4004614"/>
              <a:gd name="connsiteY2" fmla="*/ 896097 h 5144589"/>
              <a:gd name="connsiteX3" fmla="*/ 4004574 w 4004614"/>
              <a:gd name="connsiteY3" fmla="*/ 895214 h 5144589"/>
              <a:gd name="connsiteX4" fmla="*/ 4001311 w 4004614"/>
              <a:gd name="connsiteY4" fmla="*/ 5144589 h 5144589"/>
              <a:gd name="connsiteX5" fmla="*/ 577175 w 4004614"/>
              <a:gd name="connsiteY5" fmla="*/ 5143777 h 5144589"/>
              <a:gd name="connsiteX6" fmla="*/ 576426 w 4004614"/>
              <a:gd name="connsiteY6" fmla="*/ 4305465 h 5144589"/>
              <a:gd name="connsiteX7" fmla="*/ 0 w 4004614"/>
              <a:gd name="connsiteY7" fmla="*/ 4302078 h 5144589"/>
              <a:gd name="connsiteX8" fmla="*/ 1620 w 4004614"/>
              <a:gd name="connsiteY8" fmla="*/ 1089 h 5144589"/>
              <a:gd name="connsiteX0" fmla="*/ 1620 w 4004614"/>
              <a:gd name="connsiteY0" fmla="*/ 1089 h 5144589"/>
              <a:gd name="connsiteX1" fmla="*/ 2820072 w 4004614"/>
              <a:gd name="connsiteY1" fmla="*/ 0 h 5144589"/>
              <a:gd name="connsiteX2" fmla="*/ 2819189 w 4004614"/>
              <a:gd name="connsiteY2" fmla="*/ 891334 h 5144589"/>
              <a:gd name="connsiteX3" fmla="*/ 4004574 w 4004614"/>
              <a:gd name="connsiteY3" fmla="*/ 895214 h 5144589"/>
              <a:gd name="connsiteX4" fmla="*/ 4001311 w 4004614"/>
              <a:gd name="connsiteY4" fmla="*/ 5144589 h 5144589"/>
              <a:gd name="connsiteX5" fmla="*/ 577175 w 4004614"/>
              <a:gd name="connsiteY5" fmla="*/ 5143777 h 5144589"/>
              <a:gd name="connsiteX6" fmla="*/ 576426 w 4004614"/>
              <a:gd name="connsiteY6" fmla="*/ 4305465 h 5144589"/>
              <a:gd name="connsiteX7" fmla="*/ 0 w 4004614"/>
              <a:gd name="connsiteY7" fmla="*/ 4302078 h 5144589"/>
              <a:gd name="connsiteX8" fmla="*/ 1620 w 4004614"/>
              <a:gd name="connsiteY8" fmla="*/ 1089 h 5144589"/>
              <a:gd name="connsiteX0" fmla="*/ 1620 w 4023631"/>
              <a:gd name="connsiteY0" fmla="*/ 1089 h 5144589"/>
              <a:gd name="connsiteX1" fmla="*/ 2820072 w 4023631"/>
              <a:gd name="connsiteY1" fmla="*/ 0 h 5144589"/>
              <a:gd name="connsiteX2" fmla="*/ 2819189 w 4023631"/>
              <a:gd name="connsiteY2" fmla="*/ 891334 h 5144589"/>
              <a:gd name="connsiteX3" fmla="*/ 4023624 w 4023631"/>
              <a:gd name="connsiteY3" fmla="*/ 888070 h 5144589"/>
              <a:gd name="connsiteX4" fmla="*/ 4001311 w 4023631"/>
              <a:gd name="connsiteY4" fmla="*/ 5144589 h 5144589"/>
              <a:gd name="connsiteX5" fmla="*/ 577175 w 4023631"/>
              <a:gd name="connsiteY5" fmla="*/ 5143777 h 5144589"/>
              <a:gd name="connsiteX6" fmla="*/ 576426 w 4023631"/>
              <a:gd name="connsiteY6" fmla="*/ 4305465 h 5144589"/>
              <a:gd name="connsiteX7" fmla="*/ 0 w 4023631"/>
              <a:gd name="connsiteY7" fmla="*/ 4302078 h 5144589"/>
              <a:gd name="connsiteX8" fmla="*/ 1620 w 4023631"/>
              <a:gd name="connsiteY8" fmla="*/ 1089 h 5144589"/>
              <a:gd name="connsiteX0" fmla="*/ 1620 w 4004614"/>
              <a:gd name="connsiteY0" fmla="*/ 1089 h 5144589"/>
              <a:gd name="connsiteX1" fmla="*/ 2820072 w 4004614"/>
              <a:gd name="connsiteY1" fmla="*/ 0 h 5144589"/>
              <a:gd name="connsiteX2" fmla="*/ 2819189 w 4004614"/>
              <a:gd name="connsiteY2" fmla="*/ 891334 h 5144589"/>
              <a:gd name="connsiteX3" fmla="*/ 4004574 w 4004614"/>
              <a:gd name="connsiteY3" fmla="*/ 890451 h 5144589"/>
              <a:gd name="connsiteX4" fmla="*/ 4001311 w 4004614"/>
              <a:gd name="connsiteY4" fmla="*/ 5144589 h 5144589"/>
              <a:gd name="connsiteX5" fmla="*/ 577175 w 4004614"/>
              <a:gd name="connsiteY5" fmla="*/ 5143777 h 5144589"/>
              <a:gd name="connsiteX6" fmla="*/ 576426 w 4004614"/>
              <a:gd name="connsiteY6" fmla="*/ 4305465 h 5144589"/>
              <a:gd name="connsiteX7" fmla="*/ 0 w 4004614"/>
              <a:gd name="connsiteY7" fmla="*/ 4302078 h 5144589"/>
              <a:gd name="connsiteX8" fmla="*/ 1620 w 4004614"/>
              <a:gd name="connsiteY8" fmla="*/ 1089 h 5144589"/>
              <a:gd name="connsiteX0" fmla="*/ 1620 w 4004614"/>
              <a:gd name="connsiteY0" fmla="*/ 1089 h 5144589"/>
              <a:gd name="connsiteX1" fmla="*/ 2820072 w 4004614"/>
              <a:gd name="connsiteY1" fmla="*/ 0 h 5144589"/>
              <a:gd name="connsiteX2" fmla="*/ 2819189 w 4004614"/>
              <a:gd name="connsiteY2" fmla="*/ 896097 h 5144589"/>
              <a:gd name="connsiteX3" fmla="*/ 4004574 w 4004614"/>
              <a:gd name="connsiteY3" fmla="*/ 890451 h 5144589"/>
              <a:gd name="connsiteX4" fmla="*/ 4001311 w 4004614"/>
              <a:gd name="connsiteY4" fmla="*/ 5144589 h 5144589"/>
              <a:gd name="connsiteX5" fmla="*/ 577175 w 4004614"/>
              <a:gd name="connsiteY5" fmla="*/ 5143777 h 5144589"/>
              <a:gd name="connsiteX6" fmla="*/ 576426 w 4004614"/>
              <a:gd name="connsiteY6" fmla="*/ 4305465 h 5144589"/>
              <a:gd name="connsiteX7" fmla="*/ 0 w 4004614"/>
              <a:gd name="connsiteY7" fmla="*/ 4302078 h 5144589"/>
              <a:gd name="connsiteX8" fmla="*/ 1620 w 4004614"/>
              <a:gd name="connsiteY8" fmla="*/ 1089 h 5144589"/>
              <a:gd name="connsiteX0" fmla="*/ 1620 w 4004614"/>
              <a:gd name="connsiteY0" fmla="*/ 1089 h 5144589"/>
              <a:gd name="connsiteX1" fmla="*/ 2820072 w 4004614"/>
              <a:gd name="connsiteY1" fmla="*/ 0 h 5144589"/>
              <a:gd name="connsiteX2" fmla="*/ 2819189 w 4004614"/>
              <a:gd name="connsiteY2" fmla="*/ 896097 h 5144589"/>
              <a:gd name="connsiteX3" fmla="*/ 4004574 w 4004614"/>
              <a:gd name="connsiteY3" fmla="*/ 897594 h 5144589"/>
              <a:gd name="connsiteX4" fmla="*/ 4001311 w 4004614"/>
              <a:gd name="connsiteY4" fmla="*/ 5144589 h 5144589"/>
              <a:gd name="connsiteX5" fmla="*/ 577175 w 4004614"/>
              <a:gd name="connsiteY5" fmla="*/ 5143777 h 5144589"/>
              <a:gd name="connsiteX6" fmla="*/ 576426 w 4004614"/>
              <a:gd name="connsiteY6" fmla="*/ 4305465 h 5144589"/>
              <a:gd name="connsiteX7" fmla="*/ 0 w 4004614"/>
              <a:gd name="connsiteY7" fmla="*/ 4302078 h 5144589"/>
              <a:gd name="connsiteX8" fmla="*/ 1620 w 4004614"/>
              <a:gd name="connsiteY8" fmla="*/ 1089 h 5144589"/>
              <a:gd name="connsiteX0" fmla="*/ 1620 w 4004614"/>
              <a:gd name="connsiteY0" fmla="*/ 1089 h 5144589"/>
              <a:gd name="connsiteX1" fmla="*/ 2820072 w 4004614"/>
              <a:gd name="connsiteY1" fmla="*/ 0 h 5144589"/>
              <a:gd name="connsiteX2" fmla="*/ 2819189 w 4004614"/>
              <a:gd name="connsiteY2" fmla="*/ 896097 h 5144589"/>
              <a:gd name="connsiteX3" fmla="*/ 4004574 w 4004614"/>
              <a:gd name="connsiteY3" fmla="*/ 890450 h 5144589"/>
              <a:gd name="connsiteX4" fmla="*/ 4001311 w 4004614"/>
              <a:gd name="connsiteY4" fmla="*/ 5144589 h 5144589"/>
              <a:gd name="connsiteX5" fmla="*/ 577175 w 4004614"/>
              <a:gd name="connsiteY5" fmla="*/ 5143777 h 5144589"/>
              <a:gd name="connsiteX6" fmla="*/ 576426 w 4004614"/>
              <a:gd name="connsiteY6" fmla="*/ 4305465 h 5144589"/>
              <a:gd name="connsiteX7" fmla="*/ 0 w 4004614"/>
              <a:gd name="connsiteY7" fmla="*/ 4302078 h 5144589"/>
              <a:gd name="connsiteX8" fmla="*/ 1620 w 4004614"/>
              <a:gd name="connsiteY8" fmla="*/ 1089 h 5144589"/>
              <a:gd name="connsiteX0" fmla="*/ 1620 w 4004614"/>
              <a:gd name="connsiteY0" fmla="*/ 1089 h 5144589"/>
              <a:gd name="connsiteX1" fmla="*/ 2820072 w 4004614"/>
              <a:gd name="connsiteY1" fmla="*/ 0 h 5144589"/>
              <a:gd name="connsiteX2" fmla="*/ 2819189 w 4004614"/>
              <a:gd name="connsiteY2" fmla="*/ 896097 h 5144589"/>
              <a:gd name="connsiteX3" fmla="*/ 4004574 w 4004614"/>
              <a:gd name="connsiteY3" fmla="*/ 897593 h 5144589"/>
              <a:gd name="connsiteX4" fmla="*/ 4001311 w 4004614"/>
              <a:gd name="connsiteY4" fmla="*/ 5144589 h 5144589"/>
              <a:gd name="connsiteX5" fmla="*/ 577175 w 4004614"/>
              <a:gd name="connsiteY5" fmla="*/ 5143777 h 5144589"/>
              <a:gd name="connsiteX6" fmla="*/ 576426 w 4004614"/>
              <a:gd name="connsiteY6" fmla="*/ 4305465 h 5144589"/>
              <a:gd name="connsiteX7" fmla="*/ 0 w 4004614"/>
              <a:gd name="connsiteY7" fmla="*/ 4302078 h 5144589"/>
              <a:gd name="connsiteX8" fmla="*/ 1620 w 4004614"/>
              <a:gd name="connsiteY8" fmla="*/ 1089 h 5144589"/>
              <a:gd name="connsiteX0" fmla="*/ 1620 w 4004614"/>
              <a:gd name="connsiteY0" fmla="*/ 1089 h 5144589"/>
              <a:gd name="connsiteX1" fmla="*/ 2820072 w 4004614"/>
              <a:gd name="connsiteY1" fmla="*/ 0 h 5144589"/>
              <a:gd name="connsiteX2" fmla="*/ 2819189 w 4004614"/>
              <a:gd name="connsiteY2" fmla="*/ 888953 h 5144589"/>
              <a:gd name="connsiteX3" fmla="*/ 4004574 w 4004614"/>
              <a:gd name="connsiteY3" fmla="*/ 897593 h 5144589"/>
              <a:gd name="connsiteX4" fmla="*/ 4001311 w 4004614"/>
              <a:gd name="connsiteY4" fmla="*/ 5144589 h 5144589"/>
              <a:gd name="connsiteX5" fmla="*/ 577175 w 4004614"/>
              <a:gd name="connsiteY5" fmla="*/ 5143777 h 5144589"/>
              <a:gd name="connsiteX6" fmla="*/ 576426 w 4004614"/>
              <a:gd name="connsiteY6" fmla="*/ 4305465 h 5144589"/>
              <a:gd name="connsiteX7" fmla="*/ 0 w 4004614"/>
              <a:gd name="connsiteY7" fmla="*/ 4302078 h 5144589"/>
              <a:gd name="connsiteX8" fmla="*/ 1620 w 4004614"/>
              <a:gd name="connsiteY8" fmla="*/ 1089 h 5144589"/>
              <a:gd name="connsiteX0" fmla="*/ 1620 w 4004614"/>
              <a:gd name="connsiteY0" fmla="*/ 1089 h 5144589"/>
              <a:gd name="connsiteX1" fmla="*/ 2820072 w 4004614"/>
              <a:gd name="connsiteY1" fmla="*/ 0 h 5144589"/>
              <a:gd name="connsiteX2" fmla="*/ 2819189 w 4004614"/>
              <a:gd name="connsiteY2" fmla="*/ 888953 h 5144589"/>
              <a:gd name="connsiteX3" fmla="*/ 4004574 w 4004614"/>
              <a:gd name="connsiteY3" fmla="*/ 890450 h 5144589"/>
              <a:gd name="connsiteX4" fmla="*/ 4001311 w 4004614"/>
              <a:gd name="connsiteY4" fmla="*/ 5144589 h 5144589"/>
              <a:gd name="connsiteX5" fmla="*/ 577175 w 4004614"/>
              <a:gd name="connsiteY5" fmla="*/ 5143777 h 5144589"/>
              <a:gd name="connsiteX6" fmla="*/ 576426 w 4004614"/>
              <a:gd name="connsiteY6" fmla="*/ 4305465 h 5144589"/>
              <a:gd name="connsiteX7" fmla="*/ 0 w 4004614"/>
              <a:gd name="connsiteY7" fmla="*/ 4302078 h 5144589"/>
              <a:gd name="connsiteX8" fmla="*/ 1620 w 4004614"/>
              <a:gd name="connsiteY8" fmla="*/ 1089 h 5144589"/>
              <a:gd name="connsiteX0" fmla="*/ 1620 w 4004614"/>
              <a:gd name="connsiteY0" fmla="*/ 1089 h 5144589"/>
              <a:gd name="connsiteX1" fmla="*/ 2820072 w 4004614"/>
              <a:gd name="connsiteY1" fmla="*/ 0 h 5144589"/>
              <a:gd name="connsiteX2" fmla="*/ 2819189 w 4004614"/>
              <a:gd name="connsiteY2" fmla="*/ 896097 h 5144589"/>
              <a:gd name="connsiteX3" fmla="*/ 4004574 w 4004614"/>
              <a:gd name="connsiteY3" fmla="*/ 890450 h 5144589"/>
              <a:gd name="connsiteX4" fmla="*/ 4001311 w 4004614"/>
              <a:gd name="connsiteY4" fmla="*/ 5144589 h 5144589"/>
              <a:gd name="connsiteX5" fmla="*/ 577175 w 4004614"/>
              <a:gd name="connsiteY5" fmla="*/ 5143777 h 5144589"/>
              <a:gd name="connsiteX6" fmla="*/ 576426 w 4004614"/>
              <a:gd name="connsiteY6" fmla="*/ 4305465 h 5144589"/>
              <a:gd name="connsiteX7" fmla="*/ 0 w 4004614"/>
              <a:gd name="connsiteY7" fmla="*/ 4302078 h 5144589"/>
              <a:gd name="connsiteX8" fmla="*/ 1620 w 4004614"/>
              <a:gd name="connsiteY8" fmla="*/ 1089 h 5144589"/>
              <a:gd name="connsiteX0" fmla="*/ 1620 w 4004614"/>
              <a:gd name="connsiteY0" fmla="*/ 1089 h 5144589"/>
              <a:gd name="connsiteX1" fmla="*/ 2820072 w 4004614"/>
              <a:gd name="connsiteY1" fmla="*/ 0 h 5144589"/>
              <a:gd name="connsiteX2" fmla="*/ 2819189 w 4004614"/>
              <a:gd name="connsiteY2" fmla="*/ 891335 h 5144589"/>
              <a:gd name="connsiteX3" fmla="*/ 4004574 w 4004614"/>
              <a:gd name="connsiteY3" fmla="*/ 890450 h 5144589"/>
              <a:gd name="connsiteX4" fmla="*/ 4001311 w 4004614"/>
              <a:gd name="connsiteY4" fmla="*/ 5144589 h 5144589"/>
              <a:gd name="connsiteX5" fmla="*/ 577175 w 4004614"/>
              <a:gd name="connsiteY5" fmla="*/ 5143777 h 5144589"/>
              <a:gd name="connsiteX6" fmla="*/ 576426 w 4004614"/>
              <a:gd name="connsiteY6" fmla="*/ 4305465 h 5144589"/>
              <a:gd name="connsiteX7" fmla="*/ 0 w 4004614"/>
              <a:gd name="connsiteY7" fmla="*/ 4302078 h 5144589"/>
              <a:gd name="connsiteX8" fmla="*/ 1620 w 4004614"/>
              <a:gd name="connsiteY8" fmla="*/ 1089 h 5144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004614" h="5144589">
                <a:moveTo>
                  <a:pt x="1620" y="1089"/>
                </a:moveTo>
                <a:lnTo>
                  <a:pt x="2820072" y="0"/>
                </a:lnTo>
                <a:cubicBezTo>
                  <a:pt x="2819302" y="270510"/>
                  <a:pt x="2819959" y="620825"/>
                  <a:pt x="2819189" y="891335"/>
                </a:cubicBezTo>
                <a:lnTo>
                  <a:pt x="4004574" y="890450"/>
                </a:lnTo>
                <a:cubicBezTo>
                  <a:pt x="4005074" y="2324280"/>
                  <a:pt x="4000811" y="3710759"/>
                  <a:pt x="4001311" y="5144589"/>
                </a:cubicBezTo>
                <a:lnTo>
                  <a:pt x="577175" y="5143777"/>
                </a:lnTo>
                <a:cubicBezTo>
                  <a:pt x="579877" y="4860865"/>
                  <a:pt x="573724" y="4588377"/>
                  <a:pt x="576426" y="4305465"/>
                </a:cubicBezTo>
                <a:lnTo>
                  <a:pt x="0" y="4302078"/>
                </a:lnTo>
                <a:lnTo>
                  <a:pt x="1620" y="1089"/>
                </a:lnTo>
                <a:close/>
              </a:path>
            </a:pathLst>
          </a:custGeom>
        </p:spPr>
        <p:txBody>
          <a:bodyPr/>
          <a:lstStyle/>
          <a:p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4B5615E-D15D-6FBD-3572-CBCFA7D8D6AF}"/>
              </a:ext>
            </a:extLst>
          </p:cNvPr>
          <p:cNvSpPr/>
          <p:nvPr userDrawn="1"/>
        </p:nvSpPr>
        <p:spPr>
          <a:xfrm>
            <a:off x="-7208" y="4861354"/>
            <a:ext cx="5151609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B32E56E-3AAF-431C-5AFC-599CC8481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</a:t>
            </a:r>
            <a:r>
              <a:rPr lang="de-DE" err="1"/>
              <a:t>of</a:t>
            </a:r>
            <a:r>
              <a:rPr lang="de-DE"/>
              <a:t> </a:t>
            </a:r>
            <a:r>
              <a:rPr lang="de-DE" err="1"/>
              <a:t>Computation</a:t>
            </a:r>
            <a:r>
              <a:rPr lang="de-DE"/>
              <a:t>, Information and Technology | Technische Universität München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77DC928-5991-B20A-13AC-D892E4A9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‹#›</a:t>
            </a:fld>
            <a:endParaRPr lang="de-DE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07484FF9-48FC-9F73-F82A-FF1913222684}"/>
              </a:ext>
            </a:extLst>
          </p:cNvPr>
          <p:cNvSpPr/>
          <p:nvPr userDrawn="1"/>
        </p:nvSpPr>
        <p:spPr>
          <a:xfrm>
            <a:off x="4572000" y="4299744"/>
            <a:ext cx="1151996" cy="8437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platzhalter 3">
            <a:extLst>
              <a:ext uri="{FF2B5EF4-FFF2-40B4-BE49-F238E27FC236}">
                <a16:creationId xmlns:a16="http://schemas.microsoft.com/office/drawing/2014/main" id="{7E76CDB1-7AC3-6EC5-62E6-E0B60A3B8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2015" y="1707753"/>
            <a:ext cx="4319985" cy="2879990"/>
          </a:xfrm>
        </p:spPr>
        <p:txBody>
          <a:bodyPr>
            <a:normAutofit/>
          </a:bodyPr>
          <a:lstStyle>
            <a:lvl1pPr marL="285750" indent="-285750">
              <a:buFont typeface="Wingdings" panose="05000000000000000000" pitchFamily="2" charset="2"/>
              <a:buChar char="§"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8" name="Grafik 7" descr="Ein Bild, das Grafiken, weiß, Schwarz, Design enthält.&#10;&#10;Automatisch generierte Beschreibung">
            <a:extLst>
              <a:ext uri="{FF2B5EF4-FFF2-40B4-BE49-F238E27FC236}">
                <a16:creationId xmlns:a16="http://schemas.microsoft.com/office/drawing/2014/main" id="{0E9767C7-2DB0-9673-3D71-FA35A2BFC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565" y="288272"/>
            <a:ext cx="576000" cy="304540"/>
          </a:xfrm>
          <a:prstGeom prst="rect">
            <a:avLst/>
          </a:prstGeom>
        </p:spPr>
      </p:pic>
      <p:sp>
        <p:nvSpPr>
          <p:cNvPr id="16" name="Rechteck 15">
            <a:extLst>
              <a:ext uri="{FF2B5EF4-FFF2-40B4-BE49-F238E27FC236}">
                <a16:creationId xmlns:a16="http://schemas.microsoft.com/office/drawing/2014/main" id="{89ED1ECE-C796-AFAD-FB83-3BD0359B743C}"/>
              </a:ext>
            </a:extLst>
          </p:cNvPr>
          <p:cNvSpPr/>
          <p:nvPr userDrawn="1"/>
        </p:nvSpPr>
        <p:spPr>
          <a:xfrm>
            <a:off x="-7209" y="282146"/>
            <a:ext cx="5151610" cy="11448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50021B7F-E877-1E5C-9A3D-29EA9732BE57}"/>
              </a:ext>
            </a:extLst>
          </p:cNvPr>
          <p:cNvSpPr/>
          <p:nvPr userDrawn="1"/>
        </p:nvSpPr>
        <p:spPr>
          <a:xfrm>
            <a:off x="4571999" y="0"/>
            <a:ext cx="572400" cy="28214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itel 7">
            <a:extLst>
              <a:ext uri="{FF2B5EF4-FFF2-40B4-BE49-F238E27FC236}">
                <a16:creationId xmlns:a16="http://schemas.microsoft.com/office/drawing/2014/main" id="{E02B29CD-92DF-574C-09D5-05244471F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4" y="282147"/>
            <a:ext cx="4319985" cy="1144802"/>
          </a:xfrm>
        </p:spPr>
        <p:txBody>
          <a:bodyPr anchor="ctr"/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8782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image" Target="../media/image1.png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1DB14EBB-969D-902B-9104-2ED5E95C4215}"/>
              </a:ext>
            </a:extLst>
          </p:cNvPr>
          <p:cNvSpPr/>
          <p:nvPr userDrawn="1"/>
        </p:nvSpPr>
        <p:spPr>
          <a:xfrm>
            <a:off x="-7208" y="4861354"/>
            <a:ext cx="9151208" cy="28214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F988E99-0E6C-21CE-4F99-CF2F3420EA8E}"/>
              </a:ext>
            </a:extLst>
          </p:cNvPr>
          <p:cNvSpPr/>
          <p:nvPr userDrawn="1"/>
        </p:nvSpPr>
        <p:spPr>
          <a:xfrm>
            <a:off x="0" y="0"/>
            <a:ext cx="9151208" cy="8653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2B40A62-AD17-B060-2498-EA53DF38B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5" y="865353"/>
            <a:ext cx="8639970" cy="84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/>
              <a:t>Mastertitelformat bearbeiten 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3740108-45D4-EB50-B52C-634C2643D8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2015" y="1707753"/>
            <a:ext cx="8639970" cy="2881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223FB57-4C94-0D4B-F082-F67FB6387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2015" y="4861354"/>
            <a:ext cx="7983553" cy="21544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>
              <a:defRPr sz="750">
                <a:solidFill>
                  <a:schemeClr val="bg1"/>
                </a:solidFill>
              </a:defRPr>
            </a:lvl1pPr>
          </a:lstStyle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5518F8-12E7-E9AA-0BB5-91EE87D05A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94434" y="4861354"/>
            <a:ext cx="597551" cy="21544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r">
              <a:defRPr lang="de-DE" sz="750" kern="1200" smtClean="0">
                <a:solidFill>
                  <a:schemeClr val="bg1"/>
                </a:solidFill>
                <a:latin typeface="Arial" charset="0"/>
                <a:ea typeface="+mn-ea"/>
                <a:cs typeface="Arial" charset="0"/>
              </a:defRPr>
            </a:lvl1pPr>
          </a:lstStyle>
          <a:p>
            <a:fld id="{7BC6339C-EBB9-4F99-9F6F-F0910A22596F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9A32DAE5-EFD2-1046-6AFC-05E9B87FDFEE}"/>
              </a:ext>
            </a:extLst>
          </p:cNvPr>
          <p:cNvSpPr txBox="1"/>
          <p:nvPr userDrawn="1"/>
        </p:nvSpPr>
        <p:spPr>
          <a:xfrm>
            <a:off x="252015" y="325885"/>
            <a:ext cx="3126726" cy="32316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>
              <a:lnSpc>
                <a:spcPct val="100000"/>
              </a:lnSpc>
            </a:pPr>
            <a:r>
              <a:rPr lang="en-US" sz="750">
                <a:solidFill>
                  <a:schemeClr val="bg1"/>
                </a:solidFill>
              </a:rPr>
              <a:t>TUM School of Computation, Information and Technology</a:t>
            </a:r>
          </a:p>
          <a:p>
            <a:pPr>
              <a:lnSpc>
                <a:spcPct val="100000"/>
              </a:lnSpc>
            </a:pPr>
            <a:r>
              <a:rPr lang="de-DE" sz="750" noProof="0">
                <a:solidFill>
                  <a:schemeClr val="bg1"/>
                </a:solidFill>
              </a:rPr>
              <a:t>Technische</a:t>
            </a:r>
            <a:r>
              <a:rPr lang="en-US" sz="750">
                <a:solidFill>
                  <a:schemeClr val="bg1"/>
                </a:solidFill>
              </a:rPr>
              <a:t> Universität München</a:t>
            </a:r>
            <a:endParaRPr lang="de-DE" sz="750">
              <a:solidFill>
                <a:schemeClr val="bg1"/>
              </a:solidFill>
            </a:endParaRPr>
          </a:p>
        </p:txBody>
      </p:sp>
      <p:pic>
        <p:nvPicPr>
          <p:cNvPr id="10" name="Grafik 9" descr="Ein Bild, das Grafiken, weiß, Schwarz, Design enthält.&#10;&#10;Automatisch generierte Beschreibung">
            <a:extLst>
              <a:ext uri="{FF2B5EF4-FFF2-40B4-BE49-F238E27FC236}">
                <a16:creationId xmlns:a16="http://schemas.microsoft.com/office/drawing/2014/main" id="{9224B2DB-BB39-213F-DFBA-E8850F32C032}"/>
              </a:ext>
            </a:extLst>
          </p:cNvPr>
          <p:cNvPicPr>
            <a:picLocks noChangeAspect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565" y="288272"/>
            <a:ext cx="576000" cy="30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511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30" r:id="rId2"/>
    <p:sldLayoutId id="2147483832" r:id="rId3"/>
    <p:sldLayoutId id="2147483846" r:id="rId4"/>
    <p:sldLayoutId id="2147483844" r:id="rId5"/>
    <p:sldLayoutId id="2147483871" r:id="rId6"/>
    <p:sldLayoutId id="2147483840" r:id="rId7"/>
    <p:sldLayoutId id="2147483837" r:id="rId8"/>
    <p:sldLayoutId id="2147483839" r:id="rId9"/>
    <p:sldLayoutId id="2147483862" r:id="rId10"/>
    <p:sldLayoutId id="2147483864" r:id="rId11"/>
    <p:sldLayoutId id="2147483866" r:id="rId12"/>
    <p:sldLayoutId id="2147483843" r:id="rId13"/>
    <p:sldLayoutId id="2147483863" r:id="rId14"/>
    <p:sldLayoutId id="2147483867" r:id="rId15"/>
    <p:sldLayoutId id="2147483865" r:id="rId16"/>
    <p:sldLayoutId id="2147483868" r:id="rId17"/>
    <p:sldLayoutId id="2147483870" r:id="rId18"/>
    <p:sldLayoutId id="2147483847" r:id="rId19"/>
    <p:sldLayoutId id="2147483850" r:id="rId20"/>
    <p:sldLayoutId id="2147483848" r:id="rId21"/>
    <p:sldLayoutId id="2147483851" r:id="rId22"/>
    <p:sldLayoutId id="2147483852" r:id="rId23"/>
    <p:sldLayoutId id="2147483849" r:id="rId24"/>
    <p:sldLayoutId id="2147483845" r:id="rId25"/>
    <p:sldLayoutId id="2147483869" r:id="rId26"/>
    <p:sldLayoutId id="2147483841" r:id="rId27"/>
    <p:sldLayoutId id="2147483831" r:id="rId28"/>
    <p:sldLayoutId id="2147483835" r:id="rId29"/>
    <p:sldLayoutId id="2147483836" r:id="rId30"/>
    <p:sldLayoutId id="2147483833" r:id="rId31"/>
    <p:sldLayoutId id="2147483834" r:id="rId32"/>
    <p:sldLayoutId id="2147483853" r:id="rId3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120000"/>
        </a:lnSpc>
        <a:spcBef>
          <a:spcPts val="600"/>
        </a:spcBef>
        <a:buClr>
          <a:schemeClr val="bg2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20000"/>
        </a:lnSpc>
        <a:spcBef>
          <a:spcPts val="600"/>
        </a:spcBef>
        <a:buClr>
          <a:schemeClr val="bg2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85750" algn="l" defTabSz="914400" rtl="0" eaLnBrk="1" latinLnBrk="0" hangingPunct="1">
        <a:lnSpc>
          <a:spcPct val="120000"/>
        </a:lnSpc>
        <a:spcBef>
          <a:spcPts val="600"/>
        </a:spcBef>
        <a:buClr>
          <a:schemeClr val="bg2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120000"/>
        </a:lnSpc>
        <a:spcBef>
          <a:spcPts val="600"/>
        </a:spcBef>
        <a:buClr>
          <a:schemeClr val="bg2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114550" indent="-285750" algn="l" defTabSz="914400" rtl="0" eaLnBrk="1" latinLnBrk="0" hangingPunct="1">
        <a:lnSpc>
          <a:spcPct val="120000"/>
        </a:lnSpc>
        <a:spcBef>
          <a:spcPts val="600"/>
        </a:spcBef>
        <a:buClr>
          <a:schemeClr val="bg2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hyperlink" Target="https://datatracker.ietf.org/doc/rfc9518/" TargetMode="Externa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png"/><Relationship Id="rId2" Type="http://schemas.openxmlformats.org/officeDocument/2006/relationships/hyperlink" Target="https://gernot-heiser.org/benchmarking-crimes.html" TargetMode="Externa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2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nav.tum.de/room/5607.01.023" TargetMode="Externa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3D82DD-53CB-6F94-D9AF-3C54FDA859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noProof="0" dirty="0"/>
              <a:t>Future Internet Protocols, Consolidation and Decentralization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815868ED-5126-DA7D-911B-868186A94D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2900" b="1" noProof="0" dirty="0"/>
              <a:t>David Guzman, Justus Fries</a:t>
            </a:r>
          </a:p>
          <a:p>
            <a:r>
              <a:rPr lang="en-US" noProof="0" dirty="0"/>
              <a:t>Chair of Connected Mobility</a:t>
            </a:r>
          </a:p>
          <a:p>
            <a:r>
              <a:rPr lang="en-US" noProof="0" dirty="0"/>
              <a:t>TUM School of Computation, Information and Technology (CIT)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76216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96DC0-324D-52C2-7F48-F51475FBF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 Review Looks?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C44DD1-A9F1-0926-7414-44CD31A7F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2517E7-D544-AE5A-1E03-D024797E1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10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FC8EAF-C302-9BA1-222A-89FE3C4B7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Paper Summary</a:t>
            </a:r>
          </a:p>
          <a:p>
            <a:r>
              <a:rPr lang="en-US" sz="2400" dirty="0"/>
              <a:t>Strengths</a:t>
            </a:r>
          </a:p>
          <a:p>
            <a:r>
              <a:rPr lang="en-US" sz="2400" dirty="0"/>
              <a:t>Weakness</a:t>
            </a:r>
          </a:p>
          <a:p>
            <a:r>
              <a:rPr lang="en-US" sz="2400" dirty="0"/>
              <a:t>Technical Aspects</a:t>
            </a:r>
          </a:p>
          <a:p>
            <a:r>
              <a:rPr lang="en-US" sz="2400" dirty="0"/>
              <a:t>Novelty/Applicability/Impact</a:t>
            </a:r>
          </a:p>
          <a:p>
            <a:r>
              <a:rPr lang="en-US" sz="2400" dirty="0"/>
              <a:t>Presentation(Writing)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26180AB-D7F6-7E66-F497-6CB7F4B24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998" y="865067"/>
            <a:ext cx="2888201" cy="3723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83949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34CD4-74DC-93A8-183C-7A488B6F7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</a:t>
            </a:r>
            <a:r>
              <a:rPr lang="en-US" dirty="0" err="1"/>
              <a:t>HotCRP</a:t>
            </a:r>
            <a:r>
              <a:rPr lang="en-US" dirty="0"/>
              <a:t>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CF5166-6CB8-1286-978D-17940CA21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D414B5-8A30-5BAE-A405-0435EB790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11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62AF0A-31E0-E56C-B447-FD29F8A53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00050">
              <a:buSzPts val="1800"/>
            </a:pPr>
            <a:r>
              <a:rPr lang="de-DE" sz="2800" dirty="0"/>
              <a:t>WE </a:t>
            </a:r>
            <a:r>
              <a:rPr lang="de-DE" sz="2800" dirty="0" err="1"/>
              <a:t>invite</a:t>
            </a:r>
            <a:r>
              <a:rPr lang="de-DE" sz="2800" dirty="0"/>
              <a:t> </a:t>
            </a:r>
            <a:r>
              <a:rPr lang="de-DE" sz="2800" dirty="0" err="1"/>
              <a:t>each</a:t>
            </a:r>
            <a:r>
              <a:rPr lang="de-DE" sz="2800" dirty="0"/>
              <a:t> </a:t>
            </a:r>
            <a:r>
              <a:rPr lang="de-DE" sz="2800" dirty="0" err="1"/>
              <a:t>student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OUR </a:t>
            </a:r>
            <a:r>
              <a:rPr lang="de-DE" sz="2800" dirty="0" err="1"/>
              <a:t>HotCRP</a:t>
            </a:r>
            <a:endParaRPr lang="de-DE" sz="2800" dirty="0"/>
          </a:p>
          <a:p>
            <a:pPr marL="857250" lvl="1">
              <a:spcBef>
                <a:spcPts val="0"/>
              </a:spcBef>
              <a:buSzPts val="1800"/>
            </a:pPr>
            <a:r>
              <a:rPr lang="de-DE" sz="2800" dirty="0"/>
              <a:t>Check email </a:t>
            </a:r>
            <a:r>
              <a:rPr lang="de-DE" sz="2800" dirty="0" err="1"/>
              <a:t>address</a:t>
            </a:r>
            <a:r>
              <a:rPr lang="de-DE" sz="2800" dirty="0"/>
              <a:t> (</a:t>
            </a:r>
            <a:r>
              <a:rPr lang="de-DE" sz="2800" dirty="0" err="1"/>
              <a:t>login</a:t>
            </a:r>
            <a:r>
              <a:rPr lang="de-DE" sz="2800" dirty="0"/>
              <a:t>) in </a:t>
            </a:r>
            <a:r>
              <a:rPr lang="de-DE" sz="2800" dirty="0" err="1"/>
              <a:t>invitation</a:t>
            </a:r>
            <a:r>
              <a:rPr lang="de-DE" sz="2800" dirty="0"/>
              <a:t> email</a:t>
            </a:r>
          </a:p>
          <a:p>
            <a:pPr marL="857250" lvl="1">
              <a:spcBef>
                <a:spcPts val="0"/>
              </a:spcBef>
              <a:buSzPts val="1800"/>
            </a:pPr>
            <a:r>
              <a:rPr lang="de-DE" sz="2800" dirty="0"/>
              <a:t>Registration form: </a:t>
            </a:r>
            <a:r>
              <a:rPr lang="de-DE" sz="2800" dirty="0" err="1"/>
              <a:t>affiliation</a:t>
            </a:r>
            <a:r>
              <a:rPr lang="de-DE" sz="2800" dirty="0"/>
              <a:t>/</a:t>
            </a:r>
            <a:r>
              <a:rPr lang="de-DE" sz="2800" dirty="0" err="1"/>
              <a:t>collaborators</a:t>
            </a:r>
            <a:r>
              <a:rPr lang="de-DE" sz="2800" dirty="0"/>
              <a:t> </a:t>
            </a:r>
            <a:r>
              <a:rPr lang="de-DE" sz="2800" dirty="0" err="1"/>
              <a:t>can</a:t>
            </a:r>
            <a:r>
              <a:rPr lang="de-DE" sz="2800" dirty="0"/>
              <a:t> </a:t>
            </a:r>
            <a:r>
              <a:rPr lang="de-DE" sz="2800" dirty="0" err="1"/>
              <a:t>be</a:t>
            </a:r>
            <a:r>
              <a:rPr lang="de-DE" sz="2800" dirty="0"/>
              <a:t> </a:t>
            </a:r>
            <a:r>
              <a:rPr lang="de-DE" sz="2800" dirty="0" err="1"/>
              <a:t>anything</a:t>
            </a:r>
            <a:r>
              <a:rPr lang="de-DE" sz="2800" dirty="0"/>
              <a:t> (e.g., TUM)</a:t>
            </a:r>
          </a:p>
          <a:p>
            <a:pPr marL="400050">
              <a:spcBef>
                <a:spcPts val="0"/>
              </a:spcBef>
              <a:buSzPts val="1800"/>
            </a:pPr>
            <a:r>
              <a:rPr lang="de-DE" sz="2800" dirty="0"/>
              <a:t>Papers </a:t>
            </a:r>
            <a:r>
              <a:rPr lang="de-DE" sz="2800" dirty="0" err="1"/>
              <a:t>are</a:t>
            </a:r>
            <a:r>
              <a:rPr lang="de-DE" sz="2800" dirty="0"/>
              <a:t> </a:t>
            </a:r>
            <a:r>
              <a:rPr lang="de-DE" sz="2800" dirty="0" err="1"/>
              <a:t>imported</a:t>
            </a:r>
            <a:r>
              <a:rPr lang="de-DE" sz="2800" dirty="0"/>
              <a:t> </a:t>
            </a: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HotCRP</a:t>
            </a:r>
            <a:r>
              <a:rPr lang="de-DE" sz="2800" dirty="0"/>
              <a:t> </a:t>
            </a:r>
            <a:r>
              <a:rPr lang="de-DE" sz="2800" dirty="0" err="1"/>
              <a:t>for</a:t>
            </a:r>
            <a:r>
              <a:rPr lang="de-DE" sz="2800" dirty="0"/>
              <a:t> </a:t>
            </a:r>
            <a:r>
              <a:rPr lang="de-DE" sz="2800" dirty="0" err="1"/>
              <a:t>reviewing</a:t>
            </a:r>
            <a:endParaRPr lang="de-DE" sz="2800" dirty="0"/>
          </a:p>
          <a:p>
            <a:pPr marL="400050">
              <a:buSzPts val="1800"/>
            </a:pPr>
            <a:r>
              <a:rPr lang="de-DE" sz="2800" b="1" dirty="0"/>
              <a:t>Reviews </a:t>
            </a:r>
            <a:r>
              <a:rPr lang="de-DE" sz="2800" b="1" dirty="0" err="1"/>
              <a:t>are</a:t>
            </a:r>
            <a:r>
              <a:rPr lang="de-DE" sz="2800" b="1" dirty="0"/>
              <a:t> due </a:t>
            </a:r>
            <a:r>
              <a:rPr lang="de-DE" sz="2800" dirty="0" err="1"/>
              <a:t>until</a:t>
            </a:r>
            <a:r>
              <a:rPr lang="de-DE" sz="2800" dirty="0"/>
              <a:t> </a:t>
            </a:r>
            <a:r>
              <a:rPr lang="de-DE" sz="2800" dirty="0" err="1"/>
              <a:t>the</a:t>
            </a:r>
            <a:r>
              <a:rPr lang="de-DE" sz="2800" dirty="0"/>
              <a:t> </a:t>
            </a:r>
            <a:r>
              <a:rPr lang="de-DE" sz="2800" dirty="0" err="1"/>
              <a:t>presentation</a:t>
            </a:r>
            <a:r>
              <a:rPr lang="de-DE" sz="2800" dirty="0"/>
              <a:t> date</a:t>
            </a:r>
          </a:p>
        </p:txBody>
      </p:sp>
    </p:spTree>
    <p:extLst>
      <p:ext uri="{BB962C8B-B14F-4D97-AF65-F5344CB8AC3E}">
        <p14:creationId xmlns:p14="http://schemas.microsoft.com/office/powerpoint/2010/main" val="19674985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2BBA4-2E5D-8EB7-41DC-D18860E69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Participate? </a:t>
            </a:r>
            <a:br>
              <a:rPr lang="en-US" dirty="0"/>
            </a:br>
            <a:r>
              <a:rPr lang="en-US" sz="1800" dirty="0"/>
              <a:t>QA (Discussion)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4A2CBE-080C-A0DD-A5A1-49B7CD7AD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74B429-48D3-C545-0A8B-4CB8F6A55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12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E9C7771-2FF3-A68B-D32A-359B1EB3E9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sz="2000" dirty="0"/>
              <a:t>IN a </a:t>
            </a:r>
            <a:r>
              <a:rPr lang="de-DE" sz="2000" dirty="0" err="1"/>
              <a:t>session</a:t>
            </a:r>
            <a:r>
              <a:rPr lang="de-DE" sz="2000" dirty="0"/>
              <a:t> YOU </a:t>
            </a:r>
            <a:r>
              <a:rPr lang="de-DE" sz="2000" dirty="0" err="1"/>
              <a:t>either</a:t>
            </a:r>
            <a:r>
              <a:rPr lang="de-DE" sz="2000" dirty="0"/>
              <a:t> </a:t>
            </a:r>
            <a:r>
              <a:rPr lang="de-DE" sz="2000" b="1" dirty="0"/>
              <a:t>review</a:t>
            </a:r>
            <a:r>
              <a:rPr lang="de-DE" sz="2000" dirty="0"/>
              <a:t> OR </a:t>
            </a:r>
            <a:r>
              <a:rPr lang="de-DE" sz="2000" b="1" dirty="0" err="1"/>
              <a:t>present</a:t>
            </a:r>
            <a:endParaRPr lang="en-US" sz="2000" dirty="0"/>
          </a:p>
          <a:p>
            <a:r>
              <a:rPr lang="en-US" sz="2000" dirty="0"/>
              <a:t>What is the paper proposing/modifying?</a:t>
            </a:r>
          </a:p>
          <a:p>
            <a:pPr lvl="1"/>
            <a:r>
              <a:rPr lang="en-US" sz="2000" dirty="0"/>
              <a:t>Authors propose </a:t>
            </a:r>
            <a:r>
              <a:rPr lang="en-US" sz="2000" u="sng" dirty="0"/>
              <a:t>use cases</a:t>
            </a:r>
            <a:r>
              <a:rPr lang="en-US" sz="2000" dirty="0"/>
              <a:t>, </a:t>
            </a:r>
            <a:r>
              <a:rPr lang="en-US" sz="2000" b="1" dirty="0"/>
              <a:t>architectures, designs, and algorithms</a:t>
            </a:r>
          </a:p>
          <a:p>
            <a:pPr lvl="1"/>
            <a:r>
              <a:rPr lang="en-US" sz="2000" b="1" dirty="0"/>
              <a:t>Evaluate those based on measurements and (underlying) models</a:t>
            </a:r>
          </a:p>
          <a:p>
            <a:r>
              <a:rPr lang="en-US" sz="2000" dirty="0"/>
              <a:t>Feasibility of the design/architecture/algorithm </a:t>
            </a:r>
          </a:p>
          <a:p>
            <a:r>
              <a:rPr lang="en-US" sz="2000" dirty="0"/>
              <a:t>Evaluation and reproducibility </a:t>
            </a:r>
          </a:p>
          <a:p>
            <a:pPr lvl="1"/>
            <a:r>
              <a:rPr lang="en-US" sz="2000" dirty="0"/>
              <a:t>Are there experiments verifying/validating the idea?</a:t>
            </a:r>
          </a:p>
        </p:txBody>
      </p:sp>
    </p:spTree>
    <p:extLst>
      <p:ext uri="{BB962C8B-B14F-4D97-AF65-F5344CB8AC3E}">
        <p14:creationId xmlns:p14="http://schemas.microsoft.com/office/powerpoint/2010/main" val="24814280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E7EAF-2C7F-A3CE-2B2C-2A77F4C88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Ready to Pick a Paper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E129BE-6FA6-4B32-FBF8-0384FA01E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A12C0-0109-59BE-1D90-7734957B0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13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1BB920D-FB46-F19F-38E9-157B12229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PLEASE</a:t>
            </a:r>
            <a:r>
              <a:rPr lang="en-US" dirty="0"/>
              <a:t> read this draft before you pick a paper: </a:t>
            </a:r>
            <a:r>
              <a:rPr lang="en-US" dirty="0">
                <a:hlinkClick r:id="rId2"/>
              </a:rPr>
              <a:t>https://datatracker.ietf.org/doc/rfc9518/</a:t>
            </a:r>
            <a:endParaRPr lang="en-US" dirty="0"/>
          </a:p>
          <a:p>
            <a:pPr lvl="1"/>
            <a:r>
              <a:rPr lang="en-US" dirty="0"/>
              <a:t>At least the </a:t>
            </a:r>
            <a:r>
              <a:rPr lang="en-US" b="1" dirty="0"/>
              <a:t>first</a:t>
            </a:r>
            <a:r>
              <a:rPr lang="en-US" dirty="0"/>
              <a:t> </a:t>
            </a:r>
            <a:r>
              <a:rPr lang="en-US" b="1" dirty="0"/>
              <a:t>3 Sections </a:t>
            </a:r>
            <a:r>
              <a:rPr lang="en-US" dirty="0"/>
              <a:t>will set the </a:t>
            </a:r>
            <a:r>
              <a:rPr lang="en-US" u="sng" dirty="0"/>
              <a:t>language</a:t>
            </a:r>
            <a:r>
              <a:rPr lang="en-US" dirty="0"/>
              <a:t> for further readings</a:t>
            </a:r>
          </a:p>
          <a:p>
            <a:pPr lvl="1"/>
            <a:r>
              <a:rPr lang="en-US" dirty="0"/>
              <a:t>These (3) sections are a </a:t>
            </a:r>
            <a:r>
              <a:rPr lang="en-US" b="1" dirty="0"/>
              <a:t>15min</a:t>
            </a:r>
            <a:r>
              <a:rPr lang="en-US" dirty="0"/>
              <a:t> U-Bahn read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DF5707-E955-5785-BAD3-772D15F56C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6500" y="2451784"/>
            <a:ext cx="4191000" cy="227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9746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00F50-FC17-1D08-D11C-4E2DE2338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Think about a System Evaluation?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DFA832-BB6B-DC2E-397E-088BAF866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F53AD9-6F1C-E8FF-BD79-F493A20A3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14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45367B2-E69A-B623-E86B-FE12B5FCC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https://gernot-heiser.org/benchmarking-crimes.html</a:t>
            </a:r>
            <a:endParaRPr lang="en-US" dirty="0"/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6C57B09-73B6-71DF-B633-72C3B2D7E7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8902" y="1995752"/>
            <a:ext cx="5326195" cy="2518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4010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98C1C5-C693-C18C-499B-1514FB7D53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1E6FD-D4E7-6FDA-FD32-40A86AA31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Matters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1512F0-916D-0E73-BA22-BEBDE8F3E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93D8FE-2BD8-2A27-5B21-25227BD42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15</a:t>
            </a:fld>
            <a:endParaRPr lang="de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2E250ACB-6729-BDA1-CE51-1C699AA50FF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sz="1800" b="1" dirty="0"/>
                  <a:t>Send your preference</a:t>
                </a:r>
              </a:p>
              <a:p>
                <a:pPr lvl="1"/>
                <a:r>
                  <a:rPr lang="en-US" sz="1800" dirty="0"/>
                  <a:t>Students send preferences (7 papers) by email (cc the other lecturers)</a:t>
                </a:r>
              </a:p>
              <a:p>
                <a:pPr lvl="1"/>
                <a:r>
                  <a:rPr lang="en-US" sz="1800" dirty="0"/>
                  <a:t>Lecturers will (FIFO best effort) assign papers to each student</a:t>
                </a:r>
              </a:p>
              <a:p>
                <a:pPr lvl="2"/>
                <a:r>
                  <a:rPr lang="en-US" sz="1800" dirty="0"/>
                  <a:t>Paper assignment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⟷</m:t>
                    </m:r>
                  </m:oMath>
                </a14:m>
                <a:r>
                  <a:rPr lang="en-US" sz="1800" dirty="0"/>
                  <a:t> session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⟷</m:t>
                    </m:r>
                  </m:oMath>
                </a14:m>
                <a:r>
                  <a:rPr lang="en-US" sz="1800" dirty="0"/>
                  <a:t> presentation date</a:t>
                </a:r>
              </a:p>
              <a:p>
                <a:r>
                  <a:rPr lang="en-US" sz="1800" b="1" dirty="0"/>
                  <a:t>Schedule</a:t>
                </a:r>
              </a:p>
              <a:p>
                <a:pPr lvl="1"/>
                <a:r>
                  <a:rPr lang="en-US" sz="1800" dirty="0"/>
                  <a:t>Check Moodle or further information on the course webpage</a:t>
                </a:r>
              </a:p>
              <a:p>
                <a:pPr lvl="1"/>
                <a:r>
                  <a:rPr lang="en-US" sz="1800" dirty="0"/>
                  <a:t>Preference -&gt; s1 -&gt; s2 -&gt; s3 -&gt; grading</a:t>
                </a:r>
              </a:p>
              <a:p>
                <a:r>
                  <a:rPr lang="en-US" sz="1800" b="1" dirty="0"/>
                  <a:t>Send emails with reasons in advance if you can not attend 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Content Placeholder 4">
                <a:extLst>
                  <a:ext uri="{FF2B5EF4-FFF2-40B4-BE49-F238E27FC236}">
                    <a16:creationId xmlns:a16="http://schemas.microsoft.com/office/drawing/2014/main" id="{2E250ACB-6729-BDA1-CE51-1C699AA50FF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40" t="-7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18861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B1263-2481-9098-6C76-1B2666622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Organizational Matters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D79250-FFBE-4FAD-BB7E-5536F7DBD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CBC733-CDE2-19B9-000F-ED517BA00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16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189724-AF83-23E1-EE69-1BD5119A4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On-site (</a:t>
            </a:r>
            <a:r>
              <a:rPr lang="en-US" sz="2400" b="1" u="sng" dirty="0"/>
              <a:t>online </a:t>
            </a:r>
            <a:r>
              <a:rPr lang="en-US" sz="2400" b="1" u="sng"/>
              <a:t>only intro</a:t>
            </a:r>
            <a:r>
              <a:rPr lang="en-US" sz="2400" b="1" dirty="0"/>
              <a:t>):  5607.01.023 </a:t>
            </a:r>
          </a:p>
          <a:p>
            <a:pPr lvl="1"/>
            <a:r>
              <a:rPr lang="en-US" sz="2000" b="0" i="0" u="sng" dirty="0">
                <a:solidFill>
                  <a:srgbClr val="800080"/>
                </a:solidFill>
                <a:effectLst/>
                <a:latin typeface="Calibri" panose="020F0502020204030204" pitchFamily="34" charset="0"/>
                <a:hlinkClick r:id="rId2"/>
              </a:rPr>
              <a:t>https://nav.tum.de/room/5607.01.023</a:t>
            </a:r>
            <a:endParaRPr lang="en-US" sz="2000" b="1" dirty="0"/>
          </a:p>
          <a:p>
            <a:r>
              <a:rPr lang="en-US" sz="2000" b="1" u="sng" dirty="0"/>
              <a:t>23 April Wednesday 15:00  Intro</a:t>
            </a:r>
          </a:p>
          <a:p>
            <a:r>
              <a:rPr lang="en-US" sz="2000" dirty="0"/>
              <a:t>20 May Tuesday 16:00 Session 1</a:t>
            </a:r>
          </a:p>
          <a:p>
            <a:r>
              <a:rPr lang="en-US" sz="2000" dirty="0"/>
              <a:t>3 June  Tuesday 16:00 Session 2</a:t>
            </a:r>
          </a:p>
          <a:p>
            <a:r>
              <a:rPr lang="en-US" sz="2000" dirty="0"/>
              <a:t>17 June Tuesday  16:00 Session 3</a:t>
            </a:r>
          </a:p>
        </p:txBody>
      </p:sp>
    </p:spTree>
    <p:extLst>
      <p:ext uri="{BB962C8B-B14F-4D97-AF65-F5344CB8AC3E}">
        <p14:creationId xmlns:p14="http://schemas.microsoft.com/office/powerpoint/2010/main" val="31245837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60C9A-CECC-00EC-8D0A-5F168FDB9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Papers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DC82DA-B48D-DE0E-0504-D5E823020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6B2D1-5387-9D06-AF1C-03634174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17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43D7E16-D859-29DC-958D-F9EFAD00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600" b="1" dirty="0"/>
              <a:t>Algorithms</a:t>
            </a:r>
          </a:p>
          <a:p>
            <a:r>
              <a:rPr lang="en-US" sz="600" dirty="0"/>
              <a:t>Mercury: Fast Transaction Broadcast in High Performance Blockchain Systems. Infocom’23</a:t>
            </a:r>
          </a:p>
          <a:p>
            <a:r>
              <a:rPr lang="en-US" sz="600" dirty="0"/>
              <a:t>﻿Strategic Latency Reduction in Blockchain Peer-to-Peer Networks. PAM’23</a:t>
            </a:r>
          </a:p>
          <a:p>
            <a:r>
              <a:rPr lang="en-US" sz="600" dirty="0" err="1"/>
              <a:t>Kadcast</a:t>
            </a:r>
            <a:r>
              <a:rPr lang="en-US" sz="600" dirty="0"/>
              <a:t>: A Structured Approach to Broadcast in Blockchain Networks. (Workshop)’2019</a:t>
            </a:r>
          </a:p>
          <a:p>
            <a:r>
              <a:rPr lang="en-US" sz="600" dirty="0"/>
              <a:t>Perigee: Efficient Peer-to-Peer Network Design for Blockchains. PODC’2020 </a:t>
            </a:r>
          </a:p>
          <a:p>
            <a:pPr marL="0" indent="0">
              <a:buNone/>
            </a:pPr>
            <a:r>
              <a:rPr lang="en-US" sz="600" b="1" dirty="0"/>
              <a:t>Decentralizing Systems </a:t>
            </a:r>
          </a:p>
          <a:p>
            <a:r>
              <a:rPr lang="en-US" sz="600" dirty="0"/>
              <a:t>Virtual Stars, Real Fans: Understanding the </a:t>
            </a:r>
            <a:r>
              <a:rPr lang="en-US" sz="600" dirty="0" err="1"/>
              <a:t>VTuber</a:t>
            </a:r>
            <a:r>
              <a:rPr lang="en-US" sz="600" dirty="0"/>
              <a:t> Ecosystem. WWW’24</a:t>
            </a:r>
          </a:p>
          <a:p>
            <a:r>
              <a:rPr lang="en-US" sz="600" dirty="0"/>
              <a:t>Design and evaluation of </a:t>
            </a:r>
            <a:r>
              <a:rPr lang="en-US" sz="600" dirty="0" err="1"/>
              <a:t>ipfs</a:t>
            </a:r>
            <a:r>
              <a:rPr lang="en-US" sz="600" dirty="0"/>
              <a:t>: A storage layer for the decentralized web. Sigcomm’22</a:t>
            </a:r>
          </a:p>
          <a:p>
            <a:r>
              <a:rPr lang="en-US" sz="600" i="0" dirty="0">
                <a:solidFill>
                  <a:srgbClr val="555555"/>
                </a:solidFill>
                <a:effectLst/>
              </a:rPr>
              <a:t>Looking AT the Blue Skies of Bluesky IMC’24</a:t>
            </a:r>
          </a:p>
          <a:p>
            <a:r>
              <a:rPr lang="en-US" sz="600" dirty="0"/>
              <a:t>Bootstrapping Social Networks: Lessons from Bluesky. ICWSM’25</a:t>
            </a:r>
          </a:p>
          <a:p>
            <a:r>
              <a:rPr lang="en-US" sz="600" dirty="0"/>
              <a:t>ReP2P Matrix: Decentralized Relays to Improve Reliability and Performance of Peer-to-Peer Matrix. CoNEXT’24</a:t>
            </a:r>
          </a:p>
          <a:p>
            <a:r>
              <a:rPr lang="en-US" sz="600" i="0" dirty="0">
                <a:solidFill>
                  <a:srgbClr val="000000"/>
                </a:solidFill>
                <a:effectLst/>
              </a:rPr>
              <a:t>Towards a Decentralized Internet Namespace. CoNEXT’24</a:t>
            </a:r>
          </a:p>
          <a:p>
            <a:pPr marL="0" indent="0">
              <a:buNone/>
            </a:pPr>
            <a:r>
              <a:rPr lang="en-US" sz="600" b="1" dirty="0"/>
              <a:t>What is happening in Decentralized Systems? (Pros and Cons)</a:t>
            </a:r>
          </a:p>
          <a:p>
            <a:r>
              <a:rPr lang="en-US" sz="600" i="0" dirty="0" err="1">
                <a:solidFill>
                  <a:srgbClr val="000000"/>
                </a:solidFill>
                <a:effectLst/>
              </a:rPr>
              <a:t>Fediverse</a:t>
            </a:r>
            <a:r>
              <a:rPr lang="en-US" sz="600" i="0" dirty="0">
                <a:solidFill>
                  <a:srgbClr val="000000"/>
                </a:solidFill>
                <a:effectLst/>
              </a:rPr>
              <a:t> Migrations: A Study of User Account Portability on the Mastodon Social Network. IMC’24</a:t>
            </a:r>
            <a:endParaRPr lang="en-US" sz="600" dirty="0">
              <a:effectLst/>
            </a:endParaRPr>
          </a:p>
          <a:p>
            <a:r>
              <a:rPr lang="en-US" sz="600" i="1" dirty="0">
                <a:effectLst/>
              </a:rPr>
              <a:t>The Cloud Strikes Back : Investigating the Decentralization of IPFS</a:t>
            </a:r>
            <a:r>
              <a:rPr lang="en-US" sz="600" dirty="0">
                <a:effectLst/>
              </a:rPr>
              <a:t>. 391–405. https://</a:t>
            </a:r>
            <a:r>
              <a:rPr lang="en-US" sz="600" dirty="0" err="1">
                <a:effectLst/>
              </a:rPr>
              <a:t>doi.org</a:t>
            </a:r>
            <a:r>
              <a:rPr lang="en-US" sz="600" dirty="0">
                <a:effectLst/>
              </a:rPr>
              <a:t>/10.1145/3618257.3624797</a:t>
            </a:r>
          </a:p>
          <a:p>
            <a:r>
              <a:rPr lang="en-US" sz="600" dirty="0"/>
              <a:t>Piecing Together the Jigsaw Puzzle of Transactions on Heterogeneous Blockchain Networks. Sigmetrics’24</a:t>
            </a:r>
          </a:p>
          <a:p>
            <a:r>
              <a:rPr lang="en-US" sz="600" dirty="0"/>
              <a:t>A flash(bot) in the pan: measuring maximal extractable value in private pools IMC’2022 </a:t>
            </a:r>
          </a:p>
          <a:p>
            <a:r>
              <a:rPr lang="en-US" sz="600" dirty="0"/>
              <a:t>Communication Cost for Permissionless Distributed Consensus at Internet Scale. CoNEXT’24</a:t>
            </a:r>
          </a:p>
        </p:txBody>
      </p:sp>
    </p:spTree>
    <p:extLst>
      <p:ext uri="{BB962C8B-B14F-4D97-AF65-F5344CB8AC3E}">
        <p14:creationId xmlns:p14="http://schemas.microsoft.com/office/powerpoint/2010/main" val="32181350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EED07A28-8F11-9C89-F04D-8EA2AF85FD2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4C89C15-C6E6-CF42-7D68-27020BD772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E106FDFA-A0C2-547A-6BB4-38C5FEBBE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9559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Inhaltsplatzhalter 38">
            <a:extLst>
              <a:ext uri="{FF2B5EF4-FFF2-40B4-BE49-F238E27FC236}">
                <a16:creationId xmlns:a16="http://schemas.microsoft.com/office/drawing/2014/main" id="{0925A042-397A-9C65-EF07-1EEF2EAE9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noProof="0" dirty="0"/>
              <a:t>Introduction</a:t>
            </a:r>
            <a:r>
              <a:rPr lang="en-US" b="1" dirty="0"/>
              <a:t> </a:t>
            </a:r>
          </a:p>
          <a:p>
            <a:r>
              <a:rPr lang="en-US" b="1" dirty="0"/>
              <a:t>Goals</a:t>
            </a:r>
          </a:p>
          <a:p>
            <a:r>
              <a:rPr lang="en-US" b="1" dirty="0"/>
              <a:t>What is this seminar about?</a:t>
            </a:r>
          </a:p>
          <a:p>
            <a:r>
              <a:rPr lang="en-US" b="1" dirty="0"/>
              <a:t>Grades</a:t>
            </a:r>
            <a:endParaRPr lang="en-US" dirty="0"/>
          </a:p>
          <a:p>
            <a:r>
              <a:rPr lang="en-US" b="1" dirty="0"/>
              <a:t>Presentation, Review and Participation</a:t>
            </a:r>
            <a:endParaRPr lang="en-US" dirty="0"/>
          </a:p>
          <a:p>
            <a:r>
              <a:rPr lang="en-US" b="1" dirty="0"/>
              <a:t>Organizational Matters</a:t>
            </a:r>
          </a:p>
          <a:p>
            <a:r>
              <a:rPr lang="en-US" b="1" dirty="0"/>
              <a:t>Papers </a:t>
            </a:r>
          </a:p>
        </p:txBody>
      </p:sp>
      <p:sp>
        <p:nvSpPr>
          <p:cNvPr id="38" name="Titel 37">
            <a:extLst>
              <a:ext uri="{FF2B5EF4-FFF2-40B4-BE49-F238E27FC236}">
                <a16:creationId xmlns:a16="http://schemas.microsoft.com/office/drawing/2014/main" id="{F2604A6F-186A-6BFF-55BC-38361C26A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Outline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E0E7FF7-573B-F771-F410-221AE88F9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2015" y="4861354"/>
            <a:ext cx="7983553" cy="215444"/>
          </a:xfrm>
        </p:spPr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C7C155-058A-0DD6-B122-89EDDA592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94434" y="4861354"/>
            <a:ext cx="597551" cy="215444"/>
          </a:xfrm>
        </p:spPr>
        <p:txBody>
          <a:bodyPr/>
          <a:lstStyle/>
          <a:p>
            <a:fld id="{7BC6339C-EBB9-4F99-9F6F-F0910A22596F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2332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E4833-58A5-C247-599E-C28CFFED7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2A7FF5E-4D31-31EF-2700-700F664AD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ED735A-E60B-3C41-5986-C31A3E232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3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4CDE890-0FD7-9238-7130-817374875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Internet </a:t>
            </a:r>
            <a:r>
              <a:rPr lang="en-US" sz="1800" b="1" dirty="0"/>
              <a:t>architectures, designs, and algorithms</a:t>
            </a:r>
            <a:r>
              <a:rPr lang="en-US" sz="1800" dirty="0"/>
              <a:t>, decentralization and consolidation</a:t>
            </a:r>
          </a:p>
          <a:p>
            <a:pPr lvl="1"/>
            <a:r>
              <a:rPr lang="en-US" sz="1800" dirty="0"/>
              <a:t>Session 1: </a:t>
            </a:r>
            <a:r>
              <a:rPr lang="en-US" sz="1800" u="sng" dirty="0"/>
              <a:t>Algorithmic</a:t>
            </a:r>
            <a:r>
              <a:rPr lang="en-US" sz="1800" dirty="0"/>
              <a:t> approaches in distributed (decentralized) systems</a:t>
            </a:r>
          </a:p>
          <a:p>
            <a:pPr lvl="1"/>
            <a:r>
              <a:rPr lang="en-US" sz="1800" dirty="0"/>
              <a:t>Session 2: Decentralizing distributed systems (</a:t>
            </a:r>
            <a:r>
              <a:rPr lang="en-US" sz="1800" u="sng" dirty="0"/>
              <a:t>use cases)</a:t>
            </a:r>
          </a:p>
          <a:p>
            <a:pPr lvl="1"/>
            <a:r>
              <a:rPr lang="en-US" sz="1800" dirty="0"/>
              <a:t>Session 3: Current state of decentralized systems</a:t>
            </a:r>
          </a:p>
          <a:p>
            <a:r>
              <a:rPr lang="en-US" sz="1800" dirty="0"/>
              <a:t>We </a:t>
            </a:r>
            <a:r>
              <a:rPr lang="en-US" sz="1800" b="1" dirty="0"/>
              <a:t>read</a:t>
            </a:r>
            <a:r>
              <a:rPr lang="en-US" sz="1800" dirty="0"/>
              <a:t>, </a:t>
            </a:r>
            <a:r>
              <a:rPr lang="en-US" sz="1800" u="sng" dirty="0"/>
              <a:t>review</a:t>
            </a:r>
            <a:r>
              <a:rPr lang="en-US" sz="1800" dirty="0"/>
              <a:t>, </a:t>
            </a:r>
            <a:r>
              <a:rPr lang="en-US" sz="1800" u="sng" dirty="0"/>
              <a:t>present</a:t>
            </a:r>
            <a:r>
              <a:rPr lang="en-US" sz="1800" dirty="0"/>
              <a:t> and </a:t>
            </a:r>
            <a:r>
              <a:rPr lang="en-US" sz="1800" b="1" dirty="0"/>
              <a:t>discuss</a:t>
            </a:r>
            <a:r>
              <a:rPr lang="en-US" sz="1800" dirty="0"/>
              <a:t> papers</a:t>
            </a:r>
          </a:p>
          <a:p>
            <a:r>
              <a:rPr lang="en-US" sz="1800" b="1" dirty="0"/>
              <a:t>Face-to-face seminars </a:t>
            </a:r>
            <a:r>
              <a:rPr lang="en-US" sz="1800" dirty="0"/>
              <a:t>(this introductory session is the ONLY one online-enabled)</a:t>
            </a:r>
          </a:p>
        </p:txBody>
      </p:sp>
    </p:spTree>
    <p:extLst>
      <p:ext uri="{BB962C8B-B14F-4D97-AF65-F5344CB8AC3E}">
        <p14:creationId xmlns:p14="http://schemas.microsoft.com/office/powerpoint/2010/main" val="3264577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AC847-7EC2-9B3B-C377-85DC1D7F3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Goals?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932BA1-B26F-6E92-0488-95756E1B84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FCDDE4-BC25-985B-916F-1F1921566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4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62DAB99-DDD6-68D8-CF34-C40E1D1AA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>
              <a:buSzPts val="1800"/>
            </a:pPr>
            <a:r>
              <a:rPr lang="en-US" sz="1600" b="1" noProof="0" dirty="0"/>
              <a:t>Skill set</a:t>
            </a:r>
            <a:r>
              <a:rPr lang="en-US" sz="1600" noProof="0" dirty="0"/>
              <a:t>: REVIEWER and PRESENTER</a:t>
            </a:r>
            <a:endParaRPr lang="en-US" sz="1600" b="1" noProof="0" dirty="0"/>
          </a:p>
          <a:p>
            <a:pPr marL="400050">
              <a:buSzPts val="1800"/>
            </a:pPr>
            <a:r>
              <a:rPr lang="en-US" sz="1600" b="1" noProof="0" dirty="0"/>
              <a:t>Learn</a:t>
            </a:r>
            <a:r>
              <a:rPr lang="en-US" sz="1600" noProof="0" dirty="0"/>
              <a:t>: state-of-the art designs, methodology, open questions</a:t>
            </a:r>
          </a:p>
          <a:p>
            <a:pPr marL="400050">
              <a:spcBef>
                <a:spcPts val="0"/>
              </a:spcBef>
              <a:buSzPts val="1800"/>
            </a:pPr>
            <a:r>
              <a:rPr lang="en-US" sz="1600" b="1" dirty="0"/>
              <a:t>Through:</a:t>
            </a:r>
            <a:r>
              <a:rPr lang="en-US" sz="1600" dirty="0"/>
              <a:t> </a:t>
            </a:r>
            <a:r>
              <a:rPr lang="en-US" sz="1600" b="1" noProof="0" dirty="0"/>
              <a:t>publication process, peer review </a:t>
            </a:r>
            <a:r>
              <a:rPr lang="en-US" sz="1600" noProof="0" dirty="0"/>
              <a:t>scientific conference/workshop</a:t>
            </a:r>
          </a:p>
          <a:p>
            <a:pPr marL="857250" lvl="1">
              <a:spcBef>
                <a:spcPts val="0"/>
              </a:spcBef>
              <a:buSzPts val="1800"/>
            </a:pPr>
            <a:r>
              <a:rPr lang="en-US" sz="1600" noProof="0" dirty="0"/>
              <a:t>ARGUMENTATIVE papers, SYSTEM </a:t>
            </a:r>
            <a:r>
              <a:rPr lang="en-US" sz="1600" dirty="0"/>
              <a:t>designs, ALGOs testing/reporting </a:t>
            </a:r>
          </a:p>
          <a:p>
            <a:pPr marL="857250" lvl="1">
              <a:spcBef>
                <a:spcPts val="0"/>
              </a:spcBef>
              <a:buSzPts val="1800"/>
            </a:pPr>
            <a:r>
              <a:rPr lang="en-US" sz="1600" noProof="0" dirty="0"/>
              <a:t>Presenting (Idea), Modeling, and Testing (</a:t>
            </a:r>
            <a:r>
              <a:rPr lang="en-US" sz="1600" dirty="0"/>
              <a:t>importance</a:t>
            </a:r>
            <a:r>
              <a:rPr lang="en-US" sz="1600" noProof="0" dirty="0"/>
              <a:t> of reproducibility and artifacts)</a:t>
            </a:r>
          </a:p>
          <a:p>
            <a:pPr marL="857250" lvl="1">
              <a:spcBef>
                <a:spcPts val="0"/>
              </a:spcBef>
              <a:buSzPts val="1800"/>
            </a:pPr>
            <a:r>
              <a:rPr lang="en-US" sz="1600" u="sng" noProof="0" dirty="0"/>
              <a:t>How are good research papers presented in written form?</a:t>
            </a:r>
          </a:p>
          <a:p>
            <a:pPr marL="400050">
              <a:spcBef>
                <a:spcPts val="0"/>
              </a:spcBef>
              <a:buSzPts val="1800"/>
            </a:pPr>
            <a:r>
              <a:rPr lang="en-US" sz="1600" b="1" noProof="0" dirty="0"/>
              <a:t>Critical thinking</a:t>
            </a:r>
            <a:r>
              <a:rPr lang="en-US" sz="1600" noProof="0" dirty="0"/>
              <a:t> while </a:t>
            </a:r>
            <a:r>
              <a:rPr lang="en-US" sz="1600" u="sng" noProof="0" dirty="0"/>
              <a:t>reading/reviewing/presenting</a:t>
            </a:r>
            <a:r>
              <a:rPr lang="en-US" sz="1600" noProof="0" dirty="0"/>
              <a:t> papers </a:t>
            </a:r>
          </a:p>
          <a:p>
            <a:pPr marL="857250" lvl="1">
              <a:spcBef>
                <a:spcPts val="0"/>
              </a:spcBef>
              <a:buSzPts val="1800"/>
            </a:pPr>
            <a:r>
              <a:rPr lang="en-US" sz="1600" noProof="0" dirty="0"/>
              <a:t>Questioning content, identifying strengths/weaknesses</a:t>
            </a:r>
          </a:p>
          <a:p>
            <a:pPr marL="857250" lvl="1">
              <a:spcBef>
                <a:spcPts val="0"/>
              </a:spcBef>
              <a:buSzPts val="1800"/>
            </a:pPr>
            <a:r>
              <a:rPr lang="en-US" sz="1600" noProof="0" dirty="0"/>
              <a:t>Extract key results and main findings → takeaways</a:t>
            </a:r>
          </a:p>
          <a:p>
            <a:pPr marL="857250" lvl="1">
              <a:spcBef>
                <a:spcPts val="0"/>
              </a:spcBef>
              <a:buSzPts val="1800"/>
            </a:pPr>
            <a:r>
              <a:rPr lang="en-US" sz="1600" noProof="0" dirty="0"/>
              <a:t>Presentation and discussion of results</a:t>
            </a:r>
          </a:p>
        </p:txBody>
      </p:sp>
    </p:spTree>
    <p:extLst>
      <p:ext uri="{BB962C8B-B14F-4D97-AF65-F5344CB8AC3E}">
        <p14:creationId xmlns:p14="http://schemas.microsoft.com/office/powerpoint/2010/main" val="359998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100F6-38CF-7234-AB7B-DCD72B68A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a Conference Work? </a:t>
            </a:r>
            <a:br>
              <a:rPr lang="en-US" dirty="0"/>
            </a:br>
            <a:r>
              <a:rPr lang="en-US" sz="1800" dirty="0"/>
              <a:t>How do we do it (here)?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B89B8D-5D30-8EF4-FD1E-7AA58CF20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BE932E-03F6-B38B-B794-3CADF83A8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5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16629F6-C3AE-7DC4-7460-93173DE18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0050">
              <a:buSzPts val="1800"/>
            </a:pPr>
            <a:r>
              <a:rPr lang="en-US" noProof="0" dirty="0"/>
              <a:t>A regular conference paper </a:t>
            </a:r>
            <a:r>
              <a:rPr lang="en-US" b="1" noProof="0" dirty="0"/>
              <a:t>publication process</a:t>
            </a:r>
            <a:r>
              <a:rPr lang="en-US" noProof="0" dirty="0"/>
              <a:t>:</a:t>
            </a:r>
          </a:p>
          <a:p>
            <a:pPr marL="857250" lvl="1">
              <a:spcBef>
                <a:spcPts val="0"/>
              </a:spcBef>
              <a:buSzPts val="1800"/>
            </a:pPr>
            <a:r>
              <a:rPr lang="en-US" noProof="0" dirty="0"/>
              <a:t>Call for Papers: </a:t>
            </a:r>
            <a:r>
              <a:rPr lang="en-US" u="sng" noProof="0" dirty="0"/>
              <a:t>Submission deadline</a:t>
            </a:r>
          </a:p>
          <a:p>
            <a:pPr marL="857250" lvl="1">
              <a:spcBef>
                <a:spcPts val="0"/>
              </a:spcBef>
              <a:buSzPts val="1800"/>
            </a:pPr>
            <a:r>
              <a:rPr lang="en-US" noProof="0" dirty="0"/>
              <a:t>Round of reviews by technical committee: </a:t>
            </a:r>
            <a:r>
              <a:rPr lang="en-US" u="sng" noProof="0" dirty="0"/>
              <a:t>decision to accept/reject?</a:t>
            </a:r>
          </a:p>
          <a:p>
            <a:pPr marL="857250" lvl="1">
              <a:spcBef>
                <a:spcPts val="0"/>
              </a:spcBef>
              <a:buSzPts val="1800"/>
            </a:pPr>
            <a:r>
              <a:rPr lang="en-US" noProof="0" dirty="0"/>
              <a:t>Accepted papers are </a:t>
            </a:r>
            <a:r>
              <a:rPr lang="en-US" u="sng" noProof="0" dirty="0"/>
              <a:t>presented/discussed (Q&amp;A)</a:t>
            </a:r>
          </a:p>
          <a:p>
            <a:pPr marL="400050">
              <a:buSzPts val="1800"/>
            </a:pPr>
            <a:r>
              <a:rPr lang="en-US" b="1" noProof="0" dirty="0"/>
              <a:t>In this Seminar:</a:t>
            </a:r>
            <a:r>
              <a:rPr lang="en-US" noProof="0" dirty="0"/>
              <a:t>	REVIEWS and PRESENTATION</a:t>
            </a:r>
          </a:p>
          <a:p>
            <a:pPr marL="857250" lvl="1">
              <a:spcBef>
                <a:spcPts val="0"/>
              </a:spcBef>
              <a:buSzPts val="1800"/>
            </a:pPr>
            <a:r>
              <a:rPr lang="en-US" noProof="0" dirty="0"/>
              <a:t>Pre-selected (published) papers on Internet Protocols and Decentralization</a:t>
            </a:r>
          </a:p>
          <a:p>
            <a:pPr marL="400050">
              <a:spcBef>
                <a:spcPts val="0"/>
              </a:spcBef>
              <a:buSzPts val="1800"/>
            </a:pPr>
            <a:r>
              <a:rPr lang="en-US" dirty="0"/>
              <a:t>We do </a:t>
            </a:r>
            <a:r>
              <a:rPr lang="en-US" b="1" dirty="0"/>
              <a:t>3 SESSIONs</a:t>
            </a:r>
            <a:r>
              <a:rPr lang="en-US" dirty="0"/>
              <a:t> (after this introduction)</a:t>
            </a:r>
            <a:endParaRPr lang="en-US" noProof="0" dirty="0"/>
          </a:p>
          <a:p>
            <a:pPr marL="400050">
              <a:spcBef>
                <a:spcPts val="0"/>
              </a:spcBef>
              <a:buSzPts val="1800"/>
            </a:pPr>
            <a:r>
              <a:rPr lang="en-US" noProof="0" dirty="0"/>
              <a:t>YOU </a:t>
            </a:r>
            <a:r>
              <a:rPr lang="en-US" b="1" noProof="0" dirty="0"/>
              <a:t>present</a:t>
            </a:r>
            <a:r>
              <a:rPr lang="en-US" noProof="0" dirty="0"/>
              <a:t> </a:t>
            </a:r>
            <a:r>
              <a:rPr lang="en-US" b="1" noProof="0" dirty="0"/>
              <a:t>ONE paper </a:t>
            </a:r>
            <a:r>
              <a:rPr lang="en-US" noProof="0" dirty="0"/>
              <a:t>during the seminar</a:t>
            </a:r>
          </a:p>
          <a:p>
            <a:pPr marL="857250" lvl="1">
              <a:spcBef>
                <a:spcPts val="0"/>
              </a:spcBef>
              <a:buSzPts val="1800"/>
            </a:pPr>
            <a:r>
              <a:rPr lang="en-US" noProof="0" dirty="0"/>
              <a:t>1 presentation for the entire seminar</a:t>
            </a:r>
          </a:p>
          <a:p>
            <a:pPr marL="400050">
              <a:spcBef>
                <a:spcPts val="0"/>
              </a:spcBef>
              <a:buSzPts val="1800"/>
            </a:pPr>
            <a:r>
              <a:rPr lang="en-US" dirty="0"/>
              <a:t>YOU </a:t>
            </a:r>
            <a:r>
              <a:rPr lang="en-US" b="1" dirty="0"/>
              <a:t>review</a:t>
            </a:r>
            <a:r>
              <a:rPr lang="en-US" dirty="0"/>
              <a:t> </a:t>
            </a:r>
            <a:r>
              <a:rPr lang="en-US" b="1" dirty="0"/>
              <a:t>TWO papers per session </a:t>
            </a:r>
          </a:p>
          <a:p>
            <a:pPr marL="857250" lvl="1">
              <a:spcBef>
                <a:spcPts val="0"/>
              </a:spcBef>
              <a:buSzPts val="1800"/>
            </a:pPr>
            <a:r>
              <a:rPr lang="en-US" dirty="0"/>
              <a:t>4</a:t>
            </a:r>
            <a:r>
              <a:rPr lang="en-US" noProof="0" dirty="0"/>
              <a:t> reviews during the entire seminar </a:t>
            </a:r>
          </a:p>
          <a:p>
            <a:pPr marL="857250" lvl="1">
              <a:spcBef>
                <a:spcPts val="0"/>
              </a:spcBef>
              <a:buSzPts val="1800"/>
            </a:pPr>
            <a:endParaRPr lang="en-US" noProof="0" dirty="0"/>
          </a:p>
          <a:p>
            <a:pPr marL="0" indent="0">
              <a:buNone/>
            </a:pP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82976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7CE96-9334-51F0-387D-1B034383E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Papers are assigned?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A5FFF8-FA93-2CB1-D7C3-5D153D062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B678B1-6270-87D2-8217-A41B84940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6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DF124F8-89C3-934D-1109-7B3515198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900" b="1" dirty="0"/>
              <a:t>YOU</a:t>
            </a:r>
            <a:r>
              <a:rPr lang="en-US" sz="1900" dirty="0"/>
              <a:t> send us 7 PAPERS of your preference for presenting (NOT GRADED)</a:t>
            </a:r>
          </a:p>
          <a:p>
            <a:pPr lvl="1"/>
            <a:r>
              <a:rPr lang="en-US" sz="1900" dirty="0"/>
              <a:t>ALL papers are shown at the end of this introductory session</a:t>
            </a:r>
          </a:p>
          <a:p>
            <a:r>
              <a:rPr lang="en-US" sz="1900" b="1" dirty="0"/>
              <a:t>YOU </a:t>
            </a:r>
            <a:r>
              <a:rPr lang="en-US" sz="1900" dirty="0"/>
              <a:t>present </a:t>
            </a:r>
            <a:r>
              <a:rPr lang="en-US" sz="1900" b="1" dirty="0"/>
              <a:t>ONE </a:t>
            </a:r>
            <a:r>
              <a:rPr lang="en-US" sz="1900" dirty="0"/>
              <a:t>paper</a:t>
            </a:r>
            <a:r>
              <a:rPr lang="en-US" sz="1900" b="1" dirty="0"/>
              <a:t> (GRADED)</a:t>
            </a:r>
          </a:p>
          <a:p>
            <a:pPr lvl="1"/>
            <a:r>
              <a:rPr lang="en-US" sz="1900" dirty="0"/>
              <a:t>First come, first served</a:t>
            </a:r>
          </a:p>
          <a:p>
            <a:r>
              <a:rPr lang="en-US" sz="1900" b="1" noProof="0" dirty="0"/>
              <a:t>WE assign </a:t>
            </a:r>
            <a:r>
              <a:rPr lang="en-US" sz="1900" b="1" dirty="0"/>
              <a:t>2 PAPERS</a:t>
            </a:r>
            <a:r>
              <a:rPr lang="en-US" sz="1900" dirty="0"/>
              <a:t> per student per session (unless presenting). </a:t>
            </a:r>
          </a:p>
          <a:p>
            <a:r>
              <a:rPr lang="en-US" sz="1900" b="1" dirty="0"/>
              <a:t>YOU</a:t>
            </a:r>
            <a:r>
              <a:rPr lang="en-US" sz="1900" dirty="0"/>
              <a:t> </a:t>
            </a:r>
            <a:r>
              <a:rPr lang="en-US" sz="1900" b="1" dirty="0"/>
              <a:t>review</a:t>
            </a:r>
            <a:r>
              <a:rPr lang="en-US" sz="1900" dirty="0"/>
              <a:t> </a:t>
            </a:r>
            <a:r>
              <a:rPr lang="en-US" sz="1900" b="1" dirty="0"/>
              <a:t>2 PAPERS </a:t>
            </a:r>
            <a:r>
              <a:rPr lang="en-US" sz="1900" dirty="0"/>
              <a:t>per session </a:t>
            </a:r>
            <a:r>
              <a:rPr lang="en-US" sz="1900" b="1" dirty="0"/>
              <a:t>(GRADED)</a:t>
            </a:r>
          </a:p>
          <a:p>
            <a:pPr lvl="1"/>
            <a:r>
              <a:rPr lang="en-US" sz="1900" noProof="0" dirty="0"/>
              <a:t>Ex.: Session 1</a:t>
            </a:r>
            <a:r>
              <a:rPr lang="en-US" sz="1900" dirty="0"/>
              <a:t>, Student A </a:t>
            </a:r>
            <a:r>
              <a:rPr lang="en-US" sz="1900" u="sng" dirty="0"/>
              <a:t>reads and reviews</a:t>
            </a:r>
            <a:r>
              <a:rPr lang="en-US" sz="1900" dirty="0"/>
              <a:t> Paper X and Y</a:t>
            </a:r>
          </a:p>
          <a:p>
            <a:pPr lvl="1"/>
            <a:r>
              <a:rPr lang="en-US" sz="1900" u="sng" noProof="0" dirty="0"/>
              <a:t>Each review</a:t>
            </a:r>
            <a:r>
              <a:rPr lang="en-US" sz="1900" noProof="0" dirty="0"/>
              <a:t> includes ONE QUESTION per paper </a:t>
            </a:r>
            <a:r>
              <a:rPr lang="en-US" sz="1900" b="1" noProof="0" dirty="0"/>
              <a:t>( GRADED)</a:t>
            </a:r>
          </a:p>
        </p:txBody>
      </p:sp>
    </p:spTree>
    <p:extLst>
      <p:ext uri="{BB962C8B-B14F-4D97-AF65-F5344CB8AC3E}">
        <p14:creationId xmlns:p14="http://schemas.microsoft.com/office/powerpoint/2010/main" val="712740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67E0B5-6823-6634-BE80-949DB06161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4D60A-EB41-C2E6-6E3F-BA736D9C2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grade?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68CE80-9DC8-2635-EB59-B829CFBD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FF110F-1BEA-8BFF-4612-52E1647BC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7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C056F8D-2569-6D92-E0E2-A4D1FBF3A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900" dirty="0"/>
              <a:t>YOU send us a pool of 7 PAPERS of your preference (NOT GRADED)</a:t>
            </a:r>
          </a:p>
          <a:p>
            <a:pPr lvl="1"/>
            <a:r>
              <a:rPr lang="en-US" sz="1900" dirty="0"/>
              <a:t>ALL papers are shown at the end of this introductory session</a:t>
            </a:r>
          </a:p>
          <a:p>
            <a:r>
              <a:rPr lang="en-US" sz="1900" b="1" dirty="0"/>
              <a:t>YOU </a:t>
            </a:r>
            <a:r>
              <a:rPr lang="en-US" sz="1900" dirty="0"/>
              <a:t>present one of your preferred papers</a:t>
            </a:r>
            <a:r>
              <a:rPr lang="en-US" sz="1900" b="1" dirty="0"/>
              <a:t> -&gt; PRESENTATION 40%</a:t>
            </a:r>
          </a:p>
          <a:p>
            <a:pPr lvl="1"/>
            <a:r>
              <a:rPr lang="en-US" sz="1900" dirty="0"/>
              <a:t>First come, first served</a:t>
            </a:r>
          </a:p>
          <a:p>
            <a:r>
              <a:rPr lang="en-US" sz="1900" noProof="0" dirty="0"/>
              <a:t>WE assign </a:t>
            </a:r>
            <a:r>
              <a:rPr lang="en-US" sz="1900" dirty="0"/>
              <a:t>2 PAPERS per student per session. </a:t>
            </a:r>
          </a:p>
          <a:p>
            <a:r>
              <a:rPr lang="en-US" sz="1900" b="1" dirty="0"/>
              <a:t>YOU</a:t>
            </a:r>
            <a:r>
              <a:rPr lang="en-US" sz="1900" dirty="0"/>
              <a:t> </a:t>
            </a:r>
            <a:r>
              <a:rPr lang="en-US" sz="1900" b="1" dirty="0"/>
              <a:t>review</a:t>
            </a:r>
            <a:r>
              <a:rPr lang="en-US" sz="1900" dirty="0"/>
              <a:t> </a:t>
            </a:r>
            <a:r>
              <a:rPr lang="en-US" sz="1900" b="1" dirty="0"/>
              <a:t>2 PAPERs </a:t>
            </a:r>
            <a:r>
              <a:rPr lang="en-US" sz="1900" dirty="0"/>
              <a:t>per session </a:t>
            </a:r>
            <a:r>
              <a:rPr lang="en-US" sz="1900" b="1" dirty="0"/>
              <a:t>-&gt; REVIEW 40%</a:t>
            </a:r>
            <a:r>
              <a:rPr lang="en-US" sz="1900" dirty="0"/>
              <a:t> </a:t>
            </a:r>
          </a:p>
          <a:p>
            <a:pPr lvl="1"/>
            <a:r>
              <a:rPr lang="en-US" sz="1900" noProof="0" dirty="0"/>
              <a:t>ONE QUESTION per paper </a:t>
            </a:r>
            <a:r>
              <a:rPr lang="en-US" sz="1900" b="1" noProof="0" dirty="0"/>
              <a:t>-&gt; PARTICIPATION 20% </a:t>
            </a:r>
          </a:p>
        </p:txBody>
      </p:sp>
    </p:spTree>
    <p:extLst>
      <p:ext uri="{BB962C8B-B14F-4D97-AF65-F5344CB8AC3E}">
        <p14:creationId xmlns:p14="http://schemas.microsoft.com/office/powerpoint/2010/main" val="2279247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B5EC-9F13-57D9-9988-B09A766AA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1F0B42-BCFF-C238-0EFA-00D6466CA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TUM School of Computation, Information and Technology | Technische Universität München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B1C32-D79B-3B02-0B33-80D8B7FAA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39C-EBB9-4F99-9F6F-F0910A22596F}" type="slidenum">
              <a:rPr lang="de-DE" smtClean="0"/>
              <a:t>8</a:t>
            </a:fld>
            <a:endParaRPr lang="de-DE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8A1014-4DE8-1005-D3CB-70A902F10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Presentation 40%</a:t>
            </a:r>
          </a:p>
          <a:p>
            <a:r>
              <a:rPr lang="en-US" sz="3200" dirty="0"/>
              <a:t>Review 40%</a:t>
            </a:r>
          </a:p>
          <a:p>
            <a:r>
              <a:rPr lang="en-US" sz="3200" dirty="0"/>
              <a:t>Participation (on-site) 20%</a:t>
            </a:r>
          </a:p>
        </p:txBody>
      </p:sp>
    </p:spTree>
    <p:extLst>
      <p:ext uri="{BB962C8B-B14F-4D97-AF65-F5344CB8AC3E}">
        <p14:creationId xmlns:p14="http://schemas.microsoft.com/office/powerpoint/2010/main" val="52426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42"/>
          <p:cNvSpPr txBox="1">
            <a:spLocks noGrp="1"/>
          </p:cNvSpPr>
          <p:nvPr>
            <p:ph type="title"/>
          </p:nvPr>
        </p:nvSpPr>
        <p:spPr>
          <a:xfrm>
            <a:off x="252015" y="267758"/>
            <a:ext cx="8640000" cy="11304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38100" lvl="0" algn="l" rtl="0">
              <a:spcBef>
                <a:spcPts val="0"/>
              </a:spcBef>
              <a:spcAft>
                <a:spcPts val="0"/>
              </a:spcAft>
              <a:buSzPts val="3000"/>
            </a:pPr>
            <a:r>
              <a:rPr lang="de-DE" dirty="0" err="1"/>
              <a:t>How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Present</a:t>
            </a:r>
            <a:r>
              <a:rPr lang="de-DE" dirty="0"/>
              <a:t>?</a:t>
            </a:r>
            <a:endParaRPr dirty="0"/>
          </a:p>
        </p:txBody>
      </p:sp>
      <p:sp>
        <p:nvSpPr>
          <p:cNvPr id="563" name="Google Shape;563;p42"/>
          <p:cNvSpPr txBox="1">
            <a:spLocks noGrp="1"/>
          </p:cNvSpPr>
          <p:nvPr>
            <p:ph type="sldNum" idx="12"/>
          </p:nvPr>
        </p:nvSpPr>
        <p:spPr>
          <a:xfrm>
            <a:off x="8294434" y="4860000"/>
            <a:ext cx="597600" cy="2079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de-DE"/>
              <a:t>9</a:t>
            </a:fld>
            <a:endParaRPr/>
          </a:p>
        </p:txBody>
      </p:sp>
      <p:sp>
        <p:nvSpPr>
          <p:cNvPr id="564" name="Google Shape;564;p42"/>
          <p:cNvSpPr txBox="1">
            <a:spLocks noGrp="1"/>
          </p:cNvSpPr>
          <p:nvPr>
            <p:ph type="body" idx="1"/>
          </p:nvPr>
        </p:nvSpPr>
        <p:spPr>
          <a:xfrm>
            <a:off x="252015" y="1419754"/>
            <a:ext cx="8640000" cy="3169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08623">
              <a:buSzPct val="128571"/>
            </a:pPr>
            <a:r>
              <a:rPr lang="de-DE" sz="1200" dirty="0" err="1"/>
              <a:t>Motivate</a:t>
            </a:r>
            <a:r>
              <a:rPr lang="de-DE" sz="1200" dirty="0"/>
              <a:t> </a:t>
            </a:r>
            <a:r>
              <a:rPr lang="de-DE" sz="1200" dirty="0" err="1"/>
              <a:t>the</a:t>
            </a:r>
            <a:r>
              <a:rPr lang="de-DE" sz="1200" dirty="0"/>
              <a:t> </a:t>
            </a:r>
            <a:r>
              <a:rPr lang="de-DE" sz="1200" dirty="0" err="1"/>
              <a:t>subject</a:t>
            </a:r>
            <a:r>
              <a:rPr lang="de-DE" sz="1200" dirty="0"/>
              <a:t>/</a:t>
            </a:r>
            <a:r>
              <a:rPr lang="de-DE" sz="1200" dirty="0" err="1"/>
              <a:t>topic</a:t>
            </a:r>
            <a:r>
              <a:rPr lang="de-DE" sz="1200" dirty="0"/>
              <a:t> </a:t>
            </a:r>
            <a:r>
              <a:rPr lang="de-DE" sz="1200" b="1" dirty="0"/>
              <a:t>(~15% </a:t>
            </a:r>
            <a:r>
              <a:rPr lang="de-DE" sz="1200" b="1" dirty="0" err="1"/>
              <a:t>of</a:t>
            </a:r>
            <a:r>
              <a:rPr lang="de-DE" sz="1200" b="1" dirty="0"/>
              <a:t> time)</a:t>
            </a:r>
          </a:p>
          <a:p>
            <a:pPr marL="408623">
              <a:buSzPct val="128571"/>
            </a:pPr>
            <a:r>
              <a:rPr lang="de-DE" sz="1200" dirty="0" err="1"/>
              <a:t>Explain</a:t>
            </a:r>
            <a:r>
              <a:rPr lang="de-DE" sz="1200" dirty="0"/>
              <a:t> </a:t>
            </a:r>
            <a:r>
              <a:rPr lang="de-DE" sz="1200" dirty="0" err="1"/>
              <a:t>the</a:t>
            </a:r>
            <a:r>
              <a:rPr lang="de-DE" sz="1200" dirty="0"/>
              <a:t> </a:t>
            </a:r>
            <a:r>
              <a:rPr lang="de-DE" sz="1200" dirty="0" err="1"/>
              <a:t>finding</a:t>
            </a:r>
            <a:r>
              <a:rPr lang="de-DE" sz="1200" dirty="0"/>
              <a:t>/</a:t>
            </a:r>
            <a:r>
              <a:rPr lang="de-DE" sz="1200" dirty="0" err="1"/>
              <a:t>idea</a:t>
            </a:r>
            <a:r>
              <a:rPr lang="de-DE" sz="1200" dirty="0"/>
              <a:t>/design/</a:t>
            </a:r>
            <a:r>
              <a:rPr lang="de-DE" sz="1200" dirty="0" err="1"/>
              <a:t>protocol</a:t>
            </a:r>
            <a:r>
              <a:rPr lang="de-DE" sz="1200" dirty="0"/>
              <a:t>/</a:t>
            </a:r>
            <a:r>
              <a:rPr lang="de-DE" sz="1200" dirty="0" err="1"/>
              <a:t>model</a:t>
            </a:r>
            <a:r>
              <a:rPr lang="de-DE" sz="1200" dirty="0"/>
              <a:t>/</a:t>
            </a:r>
            <a:r>
              <a:rPr lang="de-DE" sz="1200" dirty="0" err="1"/>
              <a:t>methodology</a:t>
            </a:r>
            <a:r>
              <a:rPr lang="de-DE" sz="1200" dirty="0"/>
              <a:t> </a:t>
            </a:r>
            <a:r>
              <a:rPr lang="de-DE" sz="1200" b="1" dirty="0"/>
              <a:t>(~40% </a:t>
            </a:r>
            <a:r>
              <a:rPr lang="de-DE" sz="1200" b="1" dirty="0" err="1"/>
              <a:t>of</a:t>
            </a:r>
            <a:r>
              <a:rPr lang="de-DE" sz="1200" b="1" dirty="0"/>
              <a:t> time)</a:t>
            </a:r>
          </a:p>
          <a:p>
            <a:pPr marL="865823" lvl="1">
              <a:buSzPct val="128571"/>
            </a:pPr>
            <a:r>
              <a:rPr lang="de-DE" sz="1200" dirty="0" err="1"/>
              <a:t>Simplicity</a:t>
            </a:r>
            <a:r>
              <a:rPr lang="de-DE" sz="1200" dirty="0"/>
              <a:t> and </a:t>
            </a:r>
            <a:r>
              <a:rPr lang="de-DE" sz="1200" dirty="0" err="1"/>
              <a:t>core</a:t>
            </a:r>
            <a:r>
              <a:rPr lang="de-DE" sz="1200" dirty="0"/>
              <a:t> </a:t>
            </a:r>
            <a:r>
              <a:rPr lang="de-DE" sz="1200" dirty="0" err="1"/>
              <a:t>idea</a:t>
            </a:r>
            <a:endParaRPr lang="de-DE" sz="1200" dirty="0"/>
          </a:p>
          <a:p>
            <a:pPr marL="408623">
              <a:buSzPct val="128571"/>
            </a:pPr>
            <a:r>
              <a:rPr lang="de-DE" sz="1200" dirty="0" err="1"/>
              <a:t>Present</a:t>
            </a:r>
            <a:r>
              <a:rPr lang="de-DE" sz="1200" dirty="0"/>
              <a:t> and </a:t>
            </a:r>
            <a:r>
              <a:rPr lang="de-DE" sz="1200" dirty="0" err="1"/>
              <a:t>discuss</a:t>
            </a:r>
            <a:r>
              <a:rPr lang="de-DE" sz="1200" dirty="0"/>
              <a:t> </a:t>
            </a:r>
            <a:r>
              <a:rPr lang="de-DE" sz="1200" b="1" dirty="0" err="1"/>
              <a:t>main</a:t>
            </a:r>
            <a:r>
              <a:rPr lang="de-DE" sz="1200" b="1" dirty="0"/>
              <a:t>/</a:t>
            </a:r>
            <a:r>
              <a:rPr lang="de-DE" sz="1200" b="1" dirty="0" err="1"/>
              <a:t>most</a:t>
            </a:r>
            <a:r>
              <a:rPr lang="de-DE" sz="1200" b="1" dirty="0"/>
              <a:t> </a:t>
            </a:r>
            <a:r>
              <a:rPr lang="de-DE" sz="1200" b="1" dirty="0" err="1"/>
              <a:t>interesting</a:t>
            </a:r>
            <a:r>
              <a:rPr lang="de-DE" sz="1200" b="1" dirty="0"/>
              <a:t> </a:t>
            </a:r>
            <a:r>
              <a:rPr lang="de-DE" sz="1200" b="1" dirty="0" err="1"/>
              <a:t>result</a:t>
            </a:r>
            <a:r>
              <a:rPr lang="de-DE" sz="1200" b="1" dirty="0"/>
              <a:t> (~30% </a:t>
            </a:r>
            <a:r>
              <a:rPr lang="de-DE" sz="1200" b="1" dirty="0" err="1"/>
              <a:t>of</a:t>
            </a:r>
            <a:r>
              <a:rPr lang="de-DE" sz="1200" b="1" dirty="0"/>
              <a:t> time)</a:t>
            </a:r>
          </a:p>
          <a:p>
            <a:pPr marL="865823" lvl="1">
              <a:buSzPct val="128571"/>
            </a:pPr>
            <a:r>
              <a:rPr lang="de-DE" sz="1200" dirty="0" err="1"/>
              <a:t>Usually</a:t>
            </a:r>
            <a:r>
              <a:rPr lang="de-DE" sz="1200" dirty="0"/>
              <a:t> </a:t>
            </a:r>
            <a:r>
              <a:rPr lang="de-DE" sz="1200" dirty="0" err="1"/>
              <a:t>summarized</a:t>
            </a:r>
            <a:r>
              <a:rPr lang="de-DE" sz="1200" dirty="0"/>
              <a:t> in </a:t>
            </a:r>
            <a:r>
              <a:rPr lang="de-DE" sz="1200" dirty="0" err="1"/>
              <a:t>abstract</a:t>
            </a:r>
            <a:endParaRPr lang="de-DE" sz="1200" dirty="0"/>
          </a:p>
          <a:p>
            <a:pPr marL="408623">
              <a:buSzPct val="128571"/>
            </a:pPr>
            <a:r>
              <a:rPr lang="de-DE" sz="1200" dirty="0" err="1"/>
              <a:t>Summarize</a:t>
            </a:r>
            <a:r>
              <a:rPr lang="de-DE" sz="1200" dirty="0"/>
              <a:t> </a:t>
            </a:r>
            <a:r>
              <a:rPr lang="de-DE" sz="1200" dirty="0" err="1"/>
              <a:t>main</a:t>
            </a:r>
            <a:r>
              <a:rPr lang="de-DE" sz="1200" dirty="0"/>
              <a:t> </a:t>
            </a:r>
            <a:r>
              <a:rPr lang="de-DE" sz="1200" dirty="0" err="1"/>
              <a:t>findings</a:t>
            </a:r>
            <a:r>
              <a:rPr lang="de-DE" sz="1200" dirty="0"/>
              <a:t>/</a:t>
            </a:r>
            <a:r>
              <a:rPr lang="de-DE" sz="1200" dirty="0" err="1"/>
              <a:t>conclusions</a:t>
            </a:r>
            <a:r>
              <a:rPr lang="de-DE" sz="1200" dirty="0"/>
              <a:t> </a:t>
            </a:r>
            <a:r>
              <a:rPr lang="de-DE" sz="1200" b="1" dirty="0"/>
              <a:t>(~10% </a:t>
            </a:r>
            <a:r>
              <a:rPr lang="de-DE" sz="1200" b="1" dirty="0" err="1"/>
              <a:t>of</a:t>
            </a:r>
            <a:r>
              <a:rPr lang="de-DE" sz="1200" b="1" dirty="0"/>
              <a:t> time)</a:t>
            </a:r>
            <a:r>
              <a:rPr lang="de-DE" sz="1200" dirty="0"/>
              <a:t> </a:t>
            </a:r>
          </a:p>
          <a:p>
            <a:pPr marL="865823" lvl="1">
              <a:buSzPct val="128571"/>
            </a:pPr>
            <a:r>
              <a:rPr lang="de-DE" sz="1200" dirty="0" err="1"/>
              <a:t>Describe</a:t>
            </a:r>
            <a:r>
              <a:rPr lang="de-DE" sz="1200" dirty="0"/>
              <a:t> </a:t>
            </a:r>
            <a:r>
              <a:rPr lang="de-DE" sz="1200" dirty="0" err="1"/>
              <a:t>outlook</a:t>
            </a:r>
            <a:r>
              <a:rPr lang="de-DE" sz="1200" dirty="0"/>
              <a:t>/</a:t>
            </a:r>
            <a:r>
              <a:rPr lang="de-DE" sz="1200" dirty="0" err="1"/>
              <a:t>future</a:t>
            </a:r>
            <a:r>
              <a:rPr lang="de-DE" sz="1200" dirty="0"/>
              <a:t> </a:t>
            </a:r>
            <a:r>
              <a:rPr lang="de-DE" sz="1200" dirty="0" err="1"/>
              <a:t>work</a:t>
            </a:r>
            <a:r>
              <a:rPr lang="de-DE" sz="1200" dirty="0"/>
              <a:t> </a:t>
            </a:r>
          </a:p>
          <a:p>
            <a:pPr marL="408623">
              <a:buSzPct val="128571"/>
            </a:pPr>
            <a:r>
              <a:rPr lang="de-DE" sz="1200" dirty="0"/>
              <a:t>YOU </a:t>
            </a:r>
            <a:r>
              <a:rPr lang="de-DE" sz="1200" dirty="0" err="1"/>
              <a:t>add</a:t>
            </a:r>
            <a:r>
              <a:rPr lang="de-DE" sz="1200" dirty="0"/>
              <a:t> </a:t>
            </a:r>
            <a:r>
              <a:rPr lang="de-DE" sz="1200" dirty="0" err="1"/>
              <a:t>your</a:t>
            </a:r>
            <a:r>
              <a:rPr lang="de-DE" sz="1200" dirty="0"/>
              <a:t> own </a:t>
            </a:r>
            <a:r>
              <a:rPr lang="de-DE" sz="1200" dirty="0" err="1"/>
              <a:t>thoughts</a:t>
            </a:r>
            <a:r>
              <a:rPr lang="de-DE" sz="1200" dirty="0"/>
              <a:t> on </a:t>
            </a:r>
            <a:r>
              <a:rPr lang="de-DE" sz="1200" dirty="0" err="1"/>
              <a:t>the</a:t>
            </a:r>
            <a:r>
              <a:rPr lang="de-DE" sz="1200" dirty="0"/>
              <a:t> </a:t>
            </a:r>
            <a:r>
              <a:rPr lang="de-DE" sz="1200" dirty="0" err="1"/>
              <a:t>paper</a:t>
            </a:r>
            <a:r>
              <a:rPr lang="de-DE" sz="1200" dirty="0"/>
              <a:t> in 1 </a:t>
            </a:r>
            <a:r>
              <a:rPr lang="de-DE" sz="1200" dirty="0" err="1"/>
              <a:t>slide</a:t>
            </a:r>
            <a:r>
              <a:rPr lang="de-DE" sz="1200" dirty="0"/>
              <a:t> </a:t>
            </a:r>
            <a:r>
              <a:rPr lang="de-DE" sz="1200" b="1" dirty="0"/>
              <a:t>(~5% </a:t>
            </a:r>
            <a:r>
              <a:rPr lang="de-DE" sz="1200" b="1" dirty="0" err="1"/>
              <a:t>of</a:t>
            </a:r>
            <a:r>
              <a:rPr lang="de-DE" sz="1200" b="1" dirty="0"/>
              <a:t> time)</a:t>
            </a:r>
          </a:p>
          <a:p>
            <a:pPr marL="122873" lvl="0" indent="0" algn="l" rtl="0">
              <a:spcBef>
                <a:spcPts val="600"/>
              </a:spcBef>
              <a:spcAft>
                <a:spcPts val="0"/>
              </a:spcAft>
              <a:buSzPct val="128571"/>
              <a:buNone/>
            </a:pPr>
            <a:r>
              <a:rPr lang="de-DE" sz="1200" dirty="0"/>
              <a:t>	e.g., </a:t>
            </a:r>
            <a:r>
              <a:rPr lang="de-DE" sz="1200" dirty="0" err="1"/>
              <a:t>strengths</a:t>
            </a:r>
            <a:r>
              <a:rPr lang="de-DE" sz="1200" dirty="0"/>
              <a:t> </a:t>
            </a:r>
            <a:r>
              <a:rPr lang="de-DE" sz="1200" dirty="0" err="1"/>
              <a:t>weaknesses</a:t>
            </a:r>
            <a:r>
              <a:rPr lang="de-DE" sz="1200" dirty="0"/>
              <a:t>, </a:t>
            </a:r>
            <a:r>
              <a:rPr lang="de-DE" sz="1200" dirty="0" err="1"/>
              <a:t>limitations</a:t>
            </a:r>
            <a:r>
              <a:rPr lang="de-DE" sz="1200" dirty="0"/>
              <a:t>, </a:t>
            </a:r>
            <a:r>
              <a:rPr lang="de-DE" sz="1200" dirty="0" err="1"/>
              <a:t>you</a:t>
            </a:r>
            <a:r>
              <a:rPr lang="de-DE" sz="1200" dirty="0"/>
              <a:t> like </a:t>
            </a:r>
            <a:r>
              <a:rPr lang="de-DE" sz="1200" dirty="0" err="1"/>
              <a:t>it</a:t>
            </a:r>
            <a:r>
              <a:rPr lang="de-DE" sz="1200" dirty="0"/>
              <a:t> </a:t>
            </a:r>
            <a:r>
              <a:rPr lang="de-DE" sz="1200" dirty="0" err="1"/>
              <a:t>or</a:t>
            </a:r>
            <a:r>
              <a:rPr lang="de-DE" sz="1200" dirty="0"/>
              <a:t> not (WHY)</a:t>
            </a:r>
            <a:endParaRPr sz="1200" dirty="0"/>
          </a:p>
          <a:p>
            <a:pPr marL="408623">
              <a:spcBef>
                <a:spcPts val="0"/>
              </a:spcBef>
              <a:buSzPct val="128571"/>
            </a:pPr>
            <a:r>
              <a:rPr lang="de-DE" sz="1200" dirty="0"/>
              <a:t>Practice </a:t>
            </a:r>
            <a:r>
              <a:rPr lang="de-DE" sz="1200" dirty="0" err="1"/>
              <a:t>your</a:t>
            </a:r>
            <a:r>
              <a:rPr lang="de-DE" sz="1200" dirty="0"/>
              <a:t> </a:t>
            </a:r>
            <a:r>
              <a:rPr lang="de-DE" sz="1200" dirty="0" err="1"/>
              <a:t>presentation</a:t>
            </a:r>
            <a:endParaRPr lang="de-DE" sz="1200" dirty="0"/>
          </a:p>
          <a:p>
            <a:pPr marL="865823" lvl="1">
              <a:spcBef>
                <a:spcPts val="0"/>
              </a:spcBef>
              <a:buSzPct val="128571"/>
            </a:pPr>
            <a:r>
              <a:rPr lang="de-DE" sz="1200" dirty="0" err="1"/>
              <a:t>Get</a:t>
            </a:r>
            <a:r>
              <a:rPr lang="de-DE" sz="1200" dirty="0"/>
              <a:t> </a:t>
            </a:r>
            <a:r>
              <a:rPr lang="de-DE" sz="1200" dirty="0" err="1"/>
              <a:t>feedback</a:t>
            </a:r>
            <a:r>
              <a:rPr lang="de-DE" sz="1200" dirty="0"/>
              <a:t> </a:t>
            </a:r>
            <a:r>
              <a:rPr lang="de-DE" sz="1200" dirty="0" err="1"/>
              <a:t>from</a:t>
            </a:r>
            <a:r>
              <a:rPr lang="de-DE" sz="1200" dirty="0"/>
              <a:t> </a:t>
            </a:r>
            <a:r>
              <a:rPr lang="de-DE" sz="1200" dirty="0" err="1"/>
              <a:t>your</a:t>
            </a:r>
            <a:r>
              <a:rPr lang="de-DE" sz="1200" dirty="0"/>
              <a:t> </a:t>
            </a:r>
            <a:r>
              <a:rPr lang="de-DE" sz="1200" dirty="0" err="1"/>
              <a:t>fellow</a:t>
            </a:r>
            <a:r>
              <a:rPr lang="de-DE" sz="1200" dirty="0"/>
              <a:t> </a:t>
            </a:r>
            <a:r>
              <a:rPr lang="de-DE" sz="1200" dirty="0" err="1"/>
              <a:t>students</a:t>
            </a:r>
            <a:endParaRPr lang="de-DE" sz="1200" dirty="0"/>
          </a:p>
          <a:p>
            <a:pPr marL="865823" lvl="1">
              <a:spcBef>
                <a:spcPts val="0"/>
              </a:spcBef>
              <a:buSzPct val="128571"/>
            </a:pPr>
            <a:r>
              <a:rPr lang="de-DE" sz="1200" dirty="0"/>
              <a:t>Be </a:t>
            </a:r>
            <a:r>
              <a:rPr lang="de-DE" sz="1200" dirty="0" err="1"/>
              <a:t>aware</a:t>
            </a:r>
            <a:r>
              <a:rPr lang="de-DE" sz="1200" dirty="0"/>
              <a:t> </a:t>
            </a:r>
            <a:r>
              <a:rPr lang="de-DE" sz="1200" dirty="0" err="1"/>
              <a:t>of</a:t>
            </a:r>
            <a:r>
              <a:rPr lang="de-DE" sz="1200" dirty="0"/>
              <a:t> </a:t>
            </a:r>
            <a:r>
              <a:rPr lang="de-DE" sz="1200" dirty="0" err="1"/>
              <a:t>the</a:t>
            </a:r>
            <a:r>
              <a:rPr lang="de-DE" sz="1200" dirty="0"/>
              <a:t> </a:t>
            </a:r>
            <a:r>
              <a:rPr lang="de-DE" sz="1200" b="1" dirty="0"/>
              <a:t>time </a:t>
            </a:r>
            <a:r>
              <a:rPr lang="de-DE" sz="1200" b="1" dirty="0" err="1"/>
              <a:t>limit</a:t>
            </a:r>
            <a:r>
              <a:rPr lang="de-DE" sz="1200" b="1" dirty="0"/>
              <a:t> </a:t>
            </a:r>
            <a:r>
              <a:rPr lang="de-DE" sz="1200" b="1" dirty="0" err="1"/>
              <a:t>of</a:t>
            </a:r>
            <a:r>
              <a:rPr lang="de-DE" sz="1200" b="1" dirty="0"/>
              <a:t> 15min (</a:t>
            </a:r>
            <a:r>
              <a:rPr lang="de-DE" sz="1200" b="1" dirty="0" err="1"/>
              <a:t>timing</a:t>
            </a:r>
            <a:r>
              <a:rPr lang="de-DE" sz="1200" b="1" dirty="0"/>
              <a:t> </a:t>
            </a:r>
            <a:r>
              <a:rPr lang="de-DE" sz="1200" b="1" dirty="0" err="1"/>
              <a:t>is</a:t>
            </a:r>
            <a:r>
              <a:rPr lang="de-DE" sz="1200" b="1" dirty="0"/>
              <a:t> </a:t>
            </a:r>
            <a:r>
              <a:rPr lang="de-DE" sz="1200" b="1" dirty="0" err="1"/>
              <a:t>part</a:t>
            </a:r>
            <a:r>
              <a:rPr lang="de-DE" sz="1200" b="1" dirty="0"/>
              <a:t> </a:t>
            </a:r>
            <a:r>
              <a:rPr lang="de-DE" sz="1200" b="1" dirty="0" err="1"/>
              <a:t>of</a:t>
            </a:r>
            <a:r>
              <a:rPr lang="de-DE" sz="1200" b="1" dirty="0"/>
              <a:t> </a:t>
            </a:r>
            <a:r>
              <a:rPr lang="de-DE" sz="1200" b="1" dirty="0" err="1"/>
              <a:t>the</a:t>
            </a:r>
            <a:r>
              <a:rPr lang="de-DE" sz="1200" b="1" dirty="0"/>
              <a:t> grade!)</a:t>
            </a:r>
            <a:endParaRPr sz="1200" b="1" dirty="0"/>
          </a:p>
        </p:txBody>
      </p:sp>
    </p:spTree>
    <p:extLst>
      <p:ext uri="{BB962C8B-B14F-4D97-AF65-F5344CB8AC3E}">
        <p14:creationId xmlns:p14="http://schemas.microsoft.com/office/powerpoint/2010/main" val="40311642"/>
      </p:ext>
    </p:extLst>
  </p:cSld>
  <p:clrMapOvr>
    <a:masterClrMapping/>
  </p:clrMapOvr>
</p:sld>
</file>

<file path=ppt/theme/theme1.xml><?xml version="1.0" encoding="utf-8"?>
<a:theme xmlns:a="http://schemas.openxmlformats.org/drawingml/2006/main" name="SoCIT">
  <a:themeElements>
    <a:clrScheme name="TUM-CIT-PPT">
      <a:dk1>
        <a:srgbClr val="000000"/>
      </a:dk1>
      <a:lt1>
        <a:srgbClr val="FFFFFF"/>
      </a:lt1>
      <a:dk2>
        <a:srgbClr val="0065BD"/>
      </a:dk2>
      <a:lt2>
        <a:srgbClr val="005293"/>
      </a:lt2>
      <a:accent1>
        <a:srgbClr val="5BC5F2"/>
      </a:accent1>
      <a:accent2>
        <a:srgbClr val="F59C00"/>
      </a:accent2>
      <a:accent3>
        <a:srgbClr val="4F8C24"/>
      </a:accent3>
      <a:accent4>
        <a:srgbClr val="AFCB37"/>
      </a:accent4>
      <a:accent5>
        <a:srgbClr val="FCEA10"/>
      </a:accent5>
      <a:accent6>
        <a:srgbClr val="D1DD77"/>
      </a:accent6>
      <a:hlink>
        <a:srgbClr val="005293"/>
      </a:hlink>
      <a:folHlink>
        <a:srgbClr val="5BC5F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1345</Words>
  <Application>Microsoft Macintosh PowerPoint</Application>
  <PresentationFormat>On-screen Show (16:9)</PresentationFormat>
  <Paragraphs>172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Cambria Math</vt:lpstr>
      <vt:lpstr>Courier New</vt:lpstr>
      <vt:lpstr>Symbol</vt:lpstr>
      <vt:lpstr>Wingdings</vt:lpstr>
      <vt:lpstr>SoCIT</vt:lpstr>
      <vt:lpstr>Future Internet Protocols, Consolidation and Decentralization</vt:lpstr>
      <vt:lpstr>Outline</vt:lpstr>
      <vt:lpstr>Introduction</vt:lpstr>
      <vt:lpstr>What are the Goals?</vt:lpstr>
      <vt:lpstr>How Does a Conference Work?  How do we do it (here)?</vt:lpstr>
      <vt:lpstr>How Papers are assigned?</vt:lpstr>
      <vt:lpstr>How do we grade?</vt:lpstr>
      <vt:lpstr>Grade</vt:lpstr>
      <vt:lpstr>How to Present?</vt:lpstr>
      <vt:lpstr>How a Review Looks?</vt:lpstr>
      <vt:lpstr>How to HotCRP?</vt:lpstr>
      <vt:lpstr>How to Participate?  QA (Discussion)</vt:lpstr>
      <vt:lpstr>Get Ready to Pick a Paper</vt:lpstr>
      <vt:lpstr>How to Think about a System Evaluation?</vt:lpstr>
      <vt:lpstr>Organizational Matters</vt:lpstr>
      <vt:lpstr>Organizational Matters</vt:lpstr>
      <vt:lpstr>Papers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Barbara Kraus</dc:creator>
  <cp:keywords/>
  <dc:description/>
  <cp:lastModifiedBy>David Guzman</cp:lastModifiedBy>
  <cp:revision>328</cp:revision>
  <cp:lastPrinted>2021-12-15T15:59:36Z</cp:lastPrinted>
  <dcterms:created xsi:type="dcterms:W3CDTF">2022-10-20T12:41:43Z</dcterms:created>
  <dcterms:modified xsi:type="dcterms:W3CDTF">2025-03-24T10:04:36Z</dcterms:modified>
  <cp:category/>
</cp:coreProperties>
</file>